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6" r:id="rId1"/>
  </p:sldMasterIdLst>
  <p:sldIdLst>
    <p:sldId id="259" r:id="rId2"/>
    <p:sldId id="258" r:id="rId3"/>
    <p:sldId id="267" r:id="rId4"/>
    <p:sldId id="268" r:id="rId5"/>
    <p:sldId id="274" r:id="rId6"/>
    <p:sldId id="266" r:id="rId7"/>
    <p:sldId id="262" r:id="rId8"/>
    <p:sldId id="263" r:id="rId9"/>
    <p:sldId id="260" r:id="rId10"/>
    <p:sldId id="265" r:id="rId11"/>
    <p:sldId id="270" r:id="rId12"/>
    <p:sldId id="264" r:id="rId13"/>
    <p:sldId id="269" r:id="rId14"/>
    <p:sldId id="27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971"/>
    <a:srgbClr val="D2DEEF"/>
    <a:srgbClr val="F8C567"/>
    <a:srgbClr val="FBC878"/>
    <a:srgbClr val="EDAB50"/>
    <a:srgbClr val="CB5D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3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305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660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2941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932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053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634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212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105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9/30/2014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898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081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9/30/2014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750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394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031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39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775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776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0258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2">
                <a:alpha val="97000"/>
                <a:lumMod val="74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2568" y="712271"/>
            <a:ext cx="10530114" cy="4870382"/>
          </a:xfrm>
        </p:spPr>
        <p:txBody>
          <a:bodyPr/>
          <a:lstStyle/>
          <a:p>
            <a:pPr algn="ctr"/>
            <a:endParaRPr lang="ru-RU" sz="2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3137" y="1829896"/>
            <a:ext cx="1127118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>Городская конференция работников культуры ЗАТО г. Североморск</a:t>
            </a:r>
            <a:br>
              <a:rPr lang="ru-RU" sz="4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</a:br>
            <a:r>
              <a:rPr lang="ru-RU" sz="4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>«Культура сегодня и завтра. Перспективы развития»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338"/>
            <a:ext cx="2028373" cy="1468073"/>
          </a:xfrm>
          <a:prstGeom prst="rect">
            <a:avLst/>
          </a:prstGeom>
        </p:spPr>
      </p:pic>
      <p:pic>
        <p:nvPicPr>
          <p:cNvPr id="6" name="Picture 2" descr="Североморс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744" y="94350"/>
            <a:ext cx="1472821" cy="147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993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2">
                <a:alpha val="97000"/>
                <a:lumMod val="74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6350" y="837492"/>
            <a:ext cx="6436875" cy="4206239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Признание высокого уровня качества и конкурентоспособности российской продукции и услуг </a:t>
            </a:r>
            <a:b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</a:b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</a:b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«Лучшие товары и услуги Мурманской области»</a:t>
            </a:r>
            <a:b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</a:b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</a:b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Муниципального бюджетного учреждения культуры Североморская централизованная библиотечная система</a:t>
            </a: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1071" y="170742"/>
            <a:ext cx="4608576" cy="65348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7476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2">
                <a:alpha val="97000"/>
                <a:lumMod val="74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7000" y="836614"/>
            <a:ext cx="6858000" cy="5832475"/>
          </a:xfrm>
        </p:spPr>
        <p:txBody>
          <a:bodyPr/>
          <a:lstStyle/>
          <a:p>
            <a:endParaRPr lang="ru-RU" altLang="ru-RU" dirty="0" smtClean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646788"/>
              </p:ext>
            </p:extLst>
          </p:nvPr>
        </p:nvGraphicFramePr>
        <p:xfrm>
          <a:off x="571500" y="530040"/>
          <a:ext cx="11039475" cy="6139049"/>
        </p:xfrm>
        <a:graphic>
          <a:graphicData uri="http://schemas.openxmlformats.org/drawingml/2006/table">
            <a:tbl>
              <a:tblPr/>
              <a:tblGrid>
                <a:gridCol w="6373570"/>
                <a:gridCol w="1345553"/>
                <a:gridCol w="1167466"/>
                <a:gridCol w="1076443"/>
                <a:gridCol w="1076443"/>
              </a:tblGrid>
              <a:tr h="418031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Наименование программы  (подпрограммы)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AC971">
                            <a:shade val="30000"/>
                            <a:satMod val="115000"/>
                          </a:srgbClr>
                        </a:gs>
                        <a:gs pos="50000">
                          <a:srgbClr val="FAC971">
                            <a:shade val="67500"/>
                            <a:satMod val="115000"/>
                          </a:srgbClr>
                        </a:gs>
                        <a:gs pos="100000">
                          <a:srgbClr val="FAC971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Всего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AC971">
                            <a:shade val="30000"/>
                            <a:satMod val="115000"/>
                          </a:srgbClr>
                        </a:gs>
                        <a:gs pos="50000">
                          <a:srgbClr val="FAC971">
                            <a:shade val="67500"/>
                            <a:satMod val="115000"/>
                          </a:srgbClr>
                        </a:gs>
                        <a:gs pos="100000">
                          <a:srgbClr val="FAC971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2014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AC971">
                            <a:shade val="30000"/>
                            <a:satMod val="115000"/>
                          </a:srgbClr>
                        </a:gs>
                        <a:gs pos="50000">
                          <a:srgbClr val="FAC971">
                            <a:shade val="67500"/>
                            <a:satMod val="115000"/>
                          </a:srgbClr>
                        </a:gs>
                        <a:gs pos="100000">
                          <a:srgbClr val="FAC971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2015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AC971">
                            <a:shade val="30000"/>
                            <a:satMod val="115000"/>
                          </a:srgbClr>
                        </a:gs>
                        <a:gs pos="50000">
                          <a:srgbClr val="FAC971">
                            <a:shade val="67500"/>
                            <a:satMod val="115000"/>
                          </a:srgbClr>
                        </a:gs>
                        <a:gs pos="100000">
                          <a:srgbClr val="FAC971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AC971">
                            <a:shade val="30000"/>
                            <a:satMod val="115000"/>
                          </a:srgbClr>
                        </a:gs>
                        <a:gs pos="50000">
                          <a:srgbClr val="FAC971">
                            <a:shade val="67500"/>
                            <a:satMod val="115000"/>
                          </a:srgbClr>
                        </a:gs>
                        <a:gs pos="100000">
                          <a:srgbClr val="FAC971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97069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Всего по муниципальной программе: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AC971">
                            <a:shade val="30000"/>
                            <a:satMod val="115000"/>
                          </a:srgbClr>
                        </a:gs>
                        <a:gs pos="50000">
                          <a:srgbClr val="FAC971">
                            <a:shade val="67500"/>
                            <a:satMod val="115000"/>
                          </a:srgbClr>
                        </a:gs>
                        <a:gs pos="100000">
                          <a:srgbClr val="FAC971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1 088 639,20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AC971">
                            <a:shade val="30000"/>
                            <a:satMod val="115000"/>
                          </a:srgbClr>
                        </a:gs>
                        <a:gs pos="50000">
                          <a:srgbClr val="FAC971">
                            <a:shade val="67500"/>
                            <a:satMod val="115000"/>
                          </a:srgbClr>
                        </a:gs>
                        <a:gs pos="100000">
                          <a:srgbClr val="FAC971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342 344,90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AC971">
                            <a:shade val="30000"/>
                            <a:satMod val="115000"/>
                          </a:srgbClr>
                        </a:gs>
                        <a:gs pos="50000">
                          <a:srgbClr val="FAC971">
                            <a:shade val="67500"/>
                            <a:satMod val="115000"/>
                          </a:srgbClr>
                        </a:gs>
                        <a:gs pos="100000">
                          <a:srgbClr val="FAC971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357 772,00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AC971">
                            <a:shade val="30000"/>
                            <a:satMod val="115000"/>
                          </a:srgbClr>
                        </a:gs>
                        <a:gs pos="50000">
                          <a:srgbClr val="FAC971">
                            <a:shade val="67500"/>
                            <a:satMod val="115000"/>
                          </a:srgbClr>
                        </a:gs>
                        <a:gs pos="100000">
                          <a:srgbClr val="FAC971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388 522,30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AC971">
                            <a:shade val="30000"/>
                            <a:satMod val="115000"/>
                          </a:srgbClr>
                        </a:gs>
                        <a:gs pos="50000">
                          <a:srgbClr val="FAC971">
                            <a:shade val="67500"/>
                            <a:satMod val="115000"/>
                          </a:srgbClr>
                        </a:gs>
                        <a:gs pos="100000">
                          <a:srgbClr val="FAC971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763019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Подпрограмма №1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«Совершенствование предоставления дополнительного образования детям в сфере культуры»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AC971">
                            <a:shade val="30000"/>
                            <a:satMod val="115000"/>
                          </a:srgbClr>
                        </a:gs>
                        <a:gs pos="50000">
                          <a:srgbClr val="FAC971">
                            <a:shade val="67500"/>
                            <a:satMod val="115000"/>
                          </a:srgbClr>
                        </a:gs>
                        <a:gs pos="100000">
                          <a:srgbClr val="FAC971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360393,80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AC971">
                            <a:shade val="30000"/>
                            <a:satMod val="115000"/>
                          </a:srgbClr>
                        </a:gs>
                        <a:gs pos="50000">
                          <a:srgbClr val="FAC971">
                            <a:shade val="67500"/>
                            <a:satMod val="115000"/>
                          </a:srgbClr>
                        </a:gs>
                        <a:gs pos="100000">
                          <a:srgbClr val="FAC971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116971,20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AC971">
                            <a:shade val="30000"/>
                            <a:satMod val="115000"/>
                          </a:srgbClr>
                        </a:gs>
                        <a:gs pos="50000">
                          <a:srgbClr val="FAC971">
                            <a:shade val="67500"/>
                            <a:satMod val="115000"/>
                          </a:srgbClr>
                        </a:gs>
                        <a:gs pos="100000">
                          <a:srgbClr val="FAC971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119042,00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AC971">
                            <a:shade val="30000"/>
                            <a:satMod val="115000"/>
                          </a:srgbClr>
                        </a:gs>
                        <a:gs pos="50000">
                          <a:srgbClr val="FAC971">
                            <a:shade val="67500"/>
                            <a:satMod val="115000"/>
                          </a:srgbClr>
                        </a:gs>
                        <a:gs pos="100000">
                          <a:srgbClr val="FAC971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124380,60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AC971">
                            <a:shade val="30000"/>
                            <a:satMod val="115000"/>
                          </a:srgbClr>
                        </a:gs>
                        <a:gs pos="50000">
                          <a:srgbClr val="FAC971">
                            <a:shade val="67500"/>
                            <a:satMod val="115000"/>
                          </a:srgbClr>
                        </a:gs>
                        <a:gs pos="100000">
                          <a:srgbClr val="FAC971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994136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Подпрограмма №2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«Совершенствование библиотечного, библиографического и информационного обслуживания пользователей»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AC971">
                            <a:shade val="30000"/>
                            <a:satMod val="115000"/>
                          </a:srgbClr>
                        </a:gs>
                        <a:gs pos="50000">
                          <a:srgbClr val="FAC971">
                            <a:shade val="67500"/>
                            <a:satMod val="115000"/>
                          </a:srgbClr>
                        </a:gs>
                        <a:gs pos="100000">
                          <a:srgbClr val="FAC971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227774,70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AC971">
                            <a:shade val="30000"/>
                            <a:satMod val="115000"/>
                          </a:srgbClr>
                        </a:gs>
                        <a:gs pos="50000">
                          <a:srgbClr val="FAC971">
                            <a:shade val="67500"/>
                            <a:satMod val="115000"/>
                          </a:srgbClr>
                        </a:gs>
                        <a:gs pos="100000">
                          <a:srgbClr val="FAC971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67406,60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AC971">
                            <a:shade val="30000"/>
                            <a:satMod val="115000"/>
                          </a:srgbClr>
                        </a:gs>
                        <a:gs pos="50000">
                          <a:srgbClr val="FAC971">
                            <a:shade val="67500"/>
                            <a:satMod val="115000"/>
                          </a:srgbClr>
                        </a:gs>
                        <a:gs pos="100000">
                          <a:srgbClr val="FAC971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71965,70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AC971">
                            <a:shade val="30000"/>
                            <a:satMod val="115000"/>
                          </a:srgbClr>
                        </a:gs>
                        <a:gs pos="50000">
                          <a:srgbClr val="FAC971">
                            <a:shade val="67500"/>
                            <a:satMod val="115000"/>
                          </a:srgbClr>
                        </a:gs>
                        <a:gs pos="100000">
                          <a:srgbClr val="FAC971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88402,40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AC971">
                            <a:shade val="30000"/>
                            <a:satMod val="115000"/>
                          </a:srgbClr>
                        </a:gs>
                        <a:gs pos="50000">
                          <a:srgbClr val="FAC971">
                            <a:shade val="67500"/>
                            <a:satMod val="115000"/>
                          </a:srgbClr>
                        </a:gs>
                        <a:gs pos="100000">
                          <a:srgbClr val="FAC971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745601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Подпрограмма №3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«Совершенствование организации досуга и развитие творческих способностей граждан»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AC971">
                            <a:shade val="30000"/>
                            <a:satMod val="115000"/>
                          </a:srgbClr>
                        </a:gs>
                        <a:gs pos="50000">
                          <a:srgbClr val="FAC971">
                            <a:shade val="67500"/>
                            <a:satMod val="115000"/>
                          </a:srgbClr>
                        </a:gs>
                        <a:gs pos="100000">
                          <a:srgbClr val="FAC971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413044,30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AC971">
                            <a:shade val="30000"/>
                            <a:satMod val="115000"/>
                          </a:srgbClr>
                        </a:gs>
                        <a:gs pos="50000">
                          <a:srgbClr val="FAC971">
                            <a:shade val="67500"/>
                            <a:satMod val="115000"/>
                          </a:srgbClr>
                        </a:gs>
                        <a:gs pos="100000">
                          <a:srgbClr val="FAC971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130350,20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AC971">
                            <a:shade val="30000"/>
                            <a:satMod val="115000"/>
                          </a:srgbClr>
                        </a:gs>
                        <a:gs pos="50000">
                          <a:srgbClr val="FAC971">
                            <a:shade val="67500"/>
                            <a:satMod val="115000"/>
                          </a:srgbClr>
                        </a:gs>
                        <a:gs pos="100000">
                          <a:srgbClr val="FAC971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138330,00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AC971">
                            <a:shade val="30000"/>
                            <a:satMod val="115000"/>
                          </a:srgbClr>
                        </a:gs>
                        <a:gs pos="50000">
                          <a:srgbClr val="FAC971">
                            <a:shade val="67500"/>
                            <a:satMod val="115000"/>
                          </a:srgbClr>
                        </a:gs>
                        <a:gs pos="100000">
                          <a:srgbClr val="FAC971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144364,10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AC971">
                            <a:shade val="30000"/>
                            <a:satMod val="115000"/>
                          </a:srgbClr>
                        </a:gs>
                        <a:gs pos="50000">
                          <a:srgbClr val="FAC971">
                            <a:shade val="67500"/>
                            <a:satMod val="115000"/>
                          </a:srgbClr>
                        </a:gs>
                        <a:gs pos="100000">
                          <a:srgbClr val="FAC971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745601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Подпрограмма №4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«Совершенствование Музейного обслуживания граждан»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AC971">
                            <a:shade val="30000"/>
                            <a:satMod val="115000"/>
                          </a:srgbClr>
                        </a:gs>
                        <a:gs pos="50000">
                          <a:srgbClr val="FAC971">
                            <a:shade val="67500"/>
                            <a:satMod val="115000"/>
                          </a:srgbClr>
                        </a:gs>
                        <a:gs pos="100000">
                          <a:srgbClr val="FAC971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38028,60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AC971">
                            <a:shade val="30000"/>
                            <a:satMod val="115000"/>
                          </a:srgbClr>
                        </a:gs>
                        <a:gs pos="50000">
                          <a:srgbClr val="FAC971">
                            <a:shade val="67500"/>
                            <a:satMod val="115000"/>
                          </a:srgbClr>
                        </a:gs>
                        <a:gs pos="100000">
                          <a:srgbClr val="FAC971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10472,40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AC971">
                            <a:shade val="30000"/>
                            <a:satMod val="115000"/>
                          </a:srgbClr>
                        </a:gs>
                        <a:gs pos="50000">
                          <a:srgbClr val="FAC971">
                            <a:shade val="67500"/>
                            <a:satMod val="115000"/>
                          </a:srgbClr>
                        </a:gs>
                        <a:gs pos="100000">
                          <a:srgbClr val="FAC971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13783,10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AC971">
                            <a:shade val="30000"/>
                            <a:satMod val="115000"/>
                          </a:srgbClr>
                        </a:gs>
                        <a:gs pos="50000">
                          <a:srgbClr val="FAC971">
                            <a:shade val="67500"/>
                            <a:satMod val="115000"/>
                          </a:srgbClr>
                        </a:gs>
                        <a:gs pos="100000">
                          <a:srgbClr val="FAC971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13773,10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AC971">
                            <a:shade val="30000"/>
                            <a:satMod val="115000"/>
                          </a:srgbClr>
                        </a:gs>
                        <a:gs pos="50000">
                          <a:srgbClr val="FAC971">
                            <a:shade val="67500"/>
                            <a:satMod val="115000"/>
                          </a:srgbClr>
                        </a:gs>
                        <a:gs pos="100000">
                          <a:srgbClr val="FAC971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968571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Подпрограмма №5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«Финансовое обеспечение деятельности муниципальных учреждений, подведомственных Управлению культуры и международных связей администрации ЗАТО </a:t>
                      </a:r>
                      <a:r>
                        <a:rPr lang="ru-RU" altLang="ru-RU" sz="1400" b="1" kern="1200" dirty="0" err="1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г.Североморск</a:t>
                      </a:r>
                      <a:r>
                        <a:rPr lang="ru-RU" alt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»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AC971">
                            <a:shade val="30000"/>
                            <a:satMod val="115000"/>
                          </a:srgbClr>
                        </a:gs>
                        <a:gs pos="50000">
                          <a:srgbClr val="FAC971">
                            <a:shade val="67500"/>
                            <a:satMod val="115000"/>
                          </a:srgbClr>
                        </a:gs>
                        <a:gs pos="100000">
                          <a:srgbClr val="FAC971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37710,80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AC971">
                            <a:shade val="30000"/>
                            <a:satMod val="115000"/>
                          </a:srgbClr>
                        </a:gs>
                        <a:gs pos="50000">
                          <a:srgbClr val="FAC971">
                            <a:shade val="67500"/>
                            <a:satMod val="115000"/>
                          </a:srgbClr>
                        </a:gs>
                        <a:gs pos="100000">
                          <a:srgbClr val="FAC971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12815,50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AC971">
                            <a:shade val="30000"/>
                            <a:satMod val="115000"/>
                          </a:srgbClr>
                        </a:gs>
                        <a:gs pos="50000">
                          <a:srgbClr val="FAC971">
                            <a:shade val="67500"/>
                            <a:satMod val="115000"/>
                          </a:srgbClr>
                        </a:gs>
                        <a:gs pos="100000">
                          <a:srgbClr val="FAC971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11747,20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AC971">
                            <a:shade val="30000"/>
                            <a:satMod val="115000"/>
                          </a:srgbClr>
                        </a:gs>
                        <a:gs pos="50000">
                          <a:srgbClr val="FAC971">
                            <a:shade val="67500"/>
                            <a:satMod val="115000"/>
                          </a:srgbClr>
                        </a:gs>
                        <a:gs pos="100000">
                          <a:srgbClr val="FAC971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13148,10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AC971">
                            <a:shade val="30000"/>
                            <a:satMod val="115000"/>
                          </a:srgbClr>
                        </a:gs>
                        <a:gs pos="50000">
                          <a:srgbClr val="FAC971">
                            <a:shade val="67500"/>
                            <a:satMod val="115000"/>
                          </a:srgbClr>
                        </a:gs>
                        <a:gs pos="100000">
                          <a:srgbClr val="FAC971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994136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 Подпрограмма №6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«Сохранение, использование, популяризация </a:t>
                      </a:r>
                      <a:br>
                        <a:rPr lang="ru-RU" alt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</a:br>
                      <a:r>
                        <a:rPr lang="ru-RU" alt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и охрана объектов культурного наследия (памятников истории и культуры) ЗАТО </a:t>
                      </a:r>
                      <a:r>
                        <a:rPr lang="ru-RU" altLang="ru-RU" sz="1400" b="1" kern="1200" dirty="0" err="1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г.Североморск</a:t>
                      </a:r>
                      <a:r>
                        <a:rPr lang="ru-RU" alt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»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AC971">
                            <a:shade val="30000"/>
                            <a:satMod val="115000"/>
                          </a:srgbClr>
                        </a:gs>
                        <a:gs pos="50000">
                          <a:srgbClr val="FAC971">
                            <a:shade val="67500"/>
                            <a:satMod val="115000"/>
                          </a:srgbClr>
                        </a:gs>
                        <a:gs pos="100000">
                          <a:srgbClr val="FAC971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11687,00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AC971">
                            <a:shade val="30000"/>
                            <a:satMod val="115000"/>
                          </a:srgbClr>
                        </a:gs>
                        <a:gs pos="50000">
                          <a:srgbClr val="FAC971">
                            <a:shade val="67500"/>
                            <a:satMod val="115000"/>
                          </a:srgbClr>
                        </a:gs>
                        <a:gs pos="100000">
                          <a:srgbClr val="FAC971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4329,00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AC971">
                            <a:shade val="30000"/>
                            <a:satMod val="115000"/>
                          </a:srgbClr>
                        </a:gs>
                        <a:gs pos="50000">
                          <a:srgbClr val="FAC971">
                            <a:shade val="67500"/>
                            <a:satMod val="115000"/>
                          </a:srgbClr>
                        </a:gs>
                        <a:gs pos="100000">
                          <a:srgbClr val="FAC971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2904,00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AC971">
                            <a:shade val="30000"/>
                            <a:satMod val="115000"/>
                          </a:srgbClr>
                        </a:gs>
                        <a:gs pos="50000">
                          <a:srgbClr val="FAC971">
                            <a:shade val="67500"/>
                            <a:satMod val="115000"/>
                          </a:srgbClr>
                        </a:gs>
                        <a:gs pos="100000">
                          <a:srgbClr val="FAC971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panose="020B0604020202020204" pitchFamily="34" charset="0"/>
                        <a:defRPr sz="19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400" b="1" kern="12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  <a:ea typeface="+mn-ea"/>
                          <a:cs typeface="+mn-cs"/>
                        </a:rPr>
                        <a:t>4454,00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FAC971">
                            <a:shade val="30000"/>
                            <a:satMod val="115000"/>
                          </a:srgbClr>
                        </a:gs>
                        <a:gs pos="50000">
                          <a:srgbClr val="FAC971">
                            <a:shade val="67500"/>
                            <a:satMod val="115000"/>
                          </a:srgbClr>
                        </a:gs>
                        <a:gs pos="100000">
                          <a:srgbClr val="FAC971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847850" y="104775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Финансирование МП «Культура ЗАТО </a:t>
            </a:r>
            <a:r>
              <a:rPr lang="ru-RU" altLang="ru-RU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г.Североморск</a:t>
            </a:r>
            <a:r>
              <a:rPr lang="ru-RU" alt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» на 2014 - 2016 годы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6355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2">
                <a:alpha val="97000"/>
                <a:lumMod val="74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944" y="469923"/>
            <a:ext cx="11878056" cy="1060704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Объемы финансирования из средств бюджета муниципального образования </a:t>
            </a:r>
            <a:br>
              <a:rPr 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ЗАТО </a:t>
            </a:r>
            <a:r>
              <a:rPr lang="ru-RU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г.Североморск</a:t>
            </a:r>
            <a:r>
              <a:rPr 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 по муниципальным целевым программам</a:t>
            </a:r>
            <a:br>
              <a:rPr 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endParaRPr lang="ru-RU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801107"/>
              </p:ext>
            </p:extLst>
          </p:nvPr>
        </p:nvGraphicFramePr>
        <p:xfrm>
          <a:off x="733424" y="1635402"/>
          <a:ext cx="10687048" cy="48606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24933"/>
                <a:gridCol w="1272135"/>
                <a:gridCol w="1581242"/>
                <a:gridCol w="1423898"/>
                <a:gridCol w="1384840"/>
              </a:tblGrid>
              <a:tr h="56423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Наименование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Всего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тыс.руб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.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В том числе по годам реализации, 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тыс.руб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. 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63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2014г</a:t>
                      </a: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.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2015г.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2016г.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209323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Подпрограмма " Развитие информационного сообщества , создание системы "Электронный муниципалитет" в ЗАТО 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г.Североморск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на 2014-2016 годы"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11 236,5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4 060,5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3 635,5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3 540,5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17268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Подпрограмма «Доступная среда в ЗАТО 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г.Североморск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» на 2014 - 2016 годы"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4 480,0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1 128,0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2 698,0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654,0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1">
                            <a:lumMod val="60000"/>
                            <a:lumOff val="4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60000"/>
                            <a:lumOff val="4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328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2">
                <a:alpha val="97000"/>
                <a:lumMod val="74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8758" y="3086100"/>
            <a:ext cx="11617492" cy="2914650"/>
          </a:xfrm>
        </p:spPr>
        <p:txBody>
          <a:bodyPr/>
          <a:lstStyle/>
          <a:p>
            <a:pPr lvl="0"/>
            <a: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1.Обеспечение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максимальной доступности для широких слоев населения лучших образцов культуры и </a:t>
            </a:r>
            <a: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искусства.</a:t>
            </a:r>
            <a:b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2.Создание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условий для творческой самореализации граждан и культурного досуга за счет увеличения </a:t>
            </a:r>
            <a:r>
              <a:rPr lang="ru-RU" sz="2000" b="1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количествапредоставляемых</a:t>
            </a:r>
            <a: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дополнительных услуг учреждениями </a:t>
            </a:r>
            <a: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культуры.</a:t>
            </a:r>
            <a:b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</a:rPr>
              <a:t/>
            </a:r>
            <a:b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3.Внедрение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и  применение современных технологий в оказании услуг в сфере </a:t>
            </a:r>
            <a: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культуры.</a:t>
            </a:r>
            <a:b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</a:rPr>
              <a:t/>
            </a:r>
            <a:b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4.Сохранение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и развитие системы образования в сфере культуры и искусства</a:t>
            </a:r>
            <a: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  <a:b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</a:rPr>
              <a:t/>
            </a:r>
            <a:b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5.Модернизация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материально-технической базы учреждений культуры и </a:t>
            </a:r>
            <a: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искусства.</a:t>
            </a:r>
            <a:b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</a:rPr>
              <a:t/>
            </a:r>
            <a:b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6.Повышение 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</a:rPr>
              <a:t>престижа работы в сфере культуры и </a:t>
            </a:r>
            <a: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искусства.</a:t>
            </a: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</a:rPr>
              <a:t/>
            </a:r>
            <a:b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endParaRPr lang="ru-RU" sz="20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7350" y="133350"/>
            <a:ext cx="8810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Перспективные направления развития культуры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ЗАТО </a:t>
            </a:r>
            <a:r>
              <a:rPr lang="ru-RU" sz="2400" b="1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г.Североморск</a:t>
            </a:r>
            <a:r>
              <a:rPr 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на 2015 г. и ближайшую перспективу</a:t>
            </a:r>
            <a:endParaRPr lang="ru-RU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001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2">
                <a:alpha val="97000"/>
                <a:lumMod val="74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8587" y="2091018"/>
            <a:ext cx="8946541" cy="4195481"/>
          </a:xfrm>
        </p:spPr>
        <p:txBody>
          <a:bodyPr>
            <a:normAutofit/>
          </a:bodyPr>
          <a:lstStyle/>
          <a:p>
            <a:pPr algn="ctr"/>
            <a:r>
              <a:rPr lang="ru-RU" sz="4800" b="1" spc="300" dirty="0" smtClean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</a:rPr>
              <a:t>Спасибо за внимание!</a:t>
            </a:r>
            <a:endParaRPr lang="ru-RU" sz="4800" b="1" spc="300" dirty="0">
              <a:solidFill>
                <a:schemeClr val="bg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601" y="3245783"/>
            <a:ext cx="4501099" cy="32575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3631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2">
                <a:alpha val="97000"/>
                <a:lumMod val="74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2568" y="712271"/>
            <a:ext cx="10530114" cy="4805934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Докладчик: </a:t>
            </a:r>
            <a:b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</a:b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начальник управления культуры и международных связей</a:t>
            </a:r>
            <a:b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</a:b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администрации ЗАТО </a:t>
            </a:r>
            <a:r>
              <a:rPr lang="ru-RU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г.Североморск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</a:t>
            </a:r>
            <a:b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</a:br>
            <a:r>
              <a:rPr lang="ru-RU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Шкор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Елена Ивановна</a:t>
            </a:r>
            <a:endParaRPr lang="ru-RU" sz="2000" b="1" dirty="0">
              <a:solidFill>
                <a:schemeClr val="bg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2569" y="962695"/>
            <a:ext cx="1150219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>ДОКЛАД </a:t>
            </a:r>
            <a:endParaRPr lang="ru-RU" sz="4800" b="1" dirty="0" smtClean="0">
              <a:solidFill>
                <a:prstClr val="black">
                  <a:lumMod val="95000"/>
                  <a:lumOff val="5000"/>
                </a:prstClr>
              </a:solidFill>
              <a:latin typeface="Cambria" panose="02040503050406030204" pitchFamily="18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ru-RU" sz="4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/>
            </a:r>
            <a:br>
              <a:rPr lang="ru-RU" sz="4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</a:br>
            <a:r>
              <a:rPr lang="ru-RU" sz="4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>«Культура ЗАТО </a:t>
            </a:r>
            <a:r>
              <a:rPr lang="ru-RU" sz="48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>г.Североморск</a:t>
            </a:r>
            <a:r>
              <a:rPr lang="ru-RU" sz="4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>: </a:t>
            </a:r>
          </a:p>
          <a:p>
            <a:pPr algn="ctr"/>
            <a:r>
              <a:rPr lang="ru-RU" sz="4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>курс </a:t>
            </a:r>
            <a:r>
              <a:rPr lang="ru-RU" sz="4800" b="1" dirty="0">
                <a:solidFill>
                  <a:prstClr val="black">
                    <a:lumMod val="95000"/>
                    <a:lumOff val="5000"/>
                  </a:prstClr>
                </a:solidFill>
                <a:latin typeface="Cambria" panose="02040503050406030204" pitchFamily="18" charset="0"/>
                <a:ea typeface="+mj-ea"/>
                <a:cs typeface="Arial" panose="020B0604020202020204" pitchFamily="34" charset="0"/>
              </a:rPr>
              <a:t>на сохранение и обновление»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1878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2">
                <a:alpha val="97000"/>
                <a:lumMod val="74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3993" y="1133475"/>
            <a:ext cx="11297428" cy="4934953"/>
          </a:xfrm>
        </p:spPr>
        <p:txBody>
          <a:bodyPr/>
          <a:lstStyle/>
          <a:p>
            <a:pPr lvl="0"/>
            <a:r>
              <a:rPr lang="en-US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1. </a:t>
            </a:r>
            <a:r>
              <a:rPr 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Развитие </a:t>
            </a:r>
            <a:r>
              <a:rPr 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и сохранение кадрового потенциала учреждений в сфере культуры ЗАТО </a:t>
            </a:r>
            <a:r>
              <a:rPr lang="ru-RU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г.Североморск</a:t>
            </a:r>
            <a:r>
              <a:rPr 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;</a:t>
            </a:r>
            <a:br>
              <a:rPr 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  <a:t/>
            </a:r>
            <a:br>
              <a:rPr 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2.</a:t>
            </a:r>
            <a:r>
              <a:rPr 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Сохранение </a:t>
            </a:r>
            <a:r>
              <a:rPr 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числа высококвалифицированных работников</a:t>
            </a:r>
            <a:r>
              <a:rPr 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;</a:t>
            </a:r>
            <a:br>
              <a:rPr 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  <a:t/>
            </a:r>
            <a:br>
              <a:rPr 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3. </a:t>
            </a:r>
            <a:r>
              <a:rPr 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Повышение </a:t>
            </a:r>
            <a:r>
              <a:rPr 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престижности и привлекательности профессии в сфере культуры</a:t>
            </a:r>
            <a:r>
              <a:rPr 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;</a:t>
            </a:r>
            <a:br>
              <a:rPr 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  <a:t/>
            </a:r>
            <a:br>
              <a:rPr 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4. </a:t>
            </a:r>
            <a:r>
              <a:rPr 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Сохранение </a:t>
            </a:r>
            <a:r>
              <a:rPr 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культурного потенциала жителей ЗАТО </a:t>
            </a:r>
            <a:r>
              <a:rPr lang="ru-RU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г.Североморск</a:t>
            </a:r>
            <a:r>
              <a:rPr 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, обеспечение доступа граждан к культурным ценностям и участию в культурной жизни, реализации творческого потенциала</a:t>
            </a:r>
            <a:r>
              <a:rPr 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;</a:t>
            </a:r>
            <a:br>
              <a:rPr 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  <a:t/>
            </a:r>
            <a:br>
              <a:rPr 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5. </a:t>
            </a:r>
            <a:r>
              <a:rPr 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Создание </a:t>
            </a:r>
            <a:r>
              <a:rPr 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благоприятных условий для устойчивого развития сферы культуры.</a:t>
            </a:r>
            <a:r>
              <a:rPr lang="ru-RU" sz="1600" dirty="0">
                <a:latin typeface="Cambria" panose="02040503050406030204" pitchFamily="18" charset="0"/>
              </a:rPr>
              <a:t/>
            </a:r>
            <a:br>
              <a:rPr lang="ru-RU" sz="1600" dirty="0">
                <a:latin typeface="Cambria" panose="02040503050406030204" pitchFamily="18" charset="0"/>
              </a:rPr>
            </a:br>
            <a:endParaRPr lang="ru-RU" sz="1600" b="1" dirty="0">
              <a:solidFill>
                <a:schemeClr val="bg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141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2">
                <a:alpha val="97000"/>
                <a:lumMod val="74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2450" y="419100"/>
            <a:ext cx="11791949" cy="538262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1. </a:t>
            </a:r>
            <a:r>
              <a:rPr 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Повысить </a:t>
            </a:r>
            <a:r>
              <a:rPr 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качество муниципальных услуг в сфере культуры;</a:t>
            </a:r>
            <a:br>
              <a:rPr 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2.</a:t>
            </a:r>
            <a:r>
              <a:rPr 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Обеспечить </a:t>
            </a:r>
            <a:r>
              <a:rPr 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доступность к культурному продукту;</a:t>
            </a:r>
            <a:br>
              <a:rPr 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3. </a:t>
            </a:r>
            <a:r>
              <a:rPr 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Создать </a:t>
            </a:r>
            <a:r>
              <a:rPr 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условия для творческой самореализации граждан;</a:t>
            </a:r>
            <a:br>
              <a:rPr 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4. </a:t>
            </a:r>
            <a:r>
              <a:rPr 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Привлекать </a:t>
            </a:r>
            <a:r>
              <a:rPr 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население </a:t>
            </a:r>
            <a:r>
              <a:rPr 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к созданию и продвижению культурного продукта;</a:t>
            </a:r>
            <a:br>
              <a:rPr 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5.</a:t>
            </a:r>
            <a:r>
              <a:rPr 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Участвовать </a:t>
            </a:r>
            <a:r>
              <a:rPr 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в формировании комфортной </a:t>
            </a:r>
            <a:r>
              <a:rPr 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среды жизнедеятельности </a:t>
            </a:r>
            <a:r>
              <a:rPr 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на территории ЗАТО г. Североморск. </a:t>
            </a:r>
            <a:br>
              <a:rPr 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endParaRPr lang="ru-RU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317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2">
                <a:alpha val="97000"/>
                <a:lumMod val="74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2568" y="712271"/>
            <a:ext cx="10530114" cy="4870382"/>
          </a:xfrm>
        </p:spPr>
        <p:txBody>
          <a:bodyPr/>
          <a:lstStyle/>
          <a:p>
            <a:pPr algn="ctr"/>
            <a:r>
              <a:rPr lang="en-US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endParaRPr lang="ru-RU" sz="2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931352" y="9731"/>
            <a:ext cx="10072545" cy="6752604"/>
          </a:xfrm>
          <a:custGeom>
            <a:avLst/>
            <a:gdLst>
              <a:gd name="connsiteX0" fmla="*/ 4482438 w 4655693"/>
              <a:gd name="connsiteY0" fmla="*/ 885524 h 5091764"/>
              <a:gd name="connsiteX1" fmla="*/ 4482438 w 4655693"/>
              <a:gd name="connsiteY1" fmla="*/ 885524 h 5091764"/>
              <a:gd name="connsiteX2" fmla="*/ 4501688 w 4655693"/>
              <a:gd name="connsiteY2" fmla="*/ 2069432 h 5091764"/>
              <a:gd name="connsiteX3" fmla="*/ 4549815 w 4655693"/>
              <a:gd name="connsiteY3" fmla="*/ 2127183 h 5091764"/>
              <a:gd name="connsiteX4" fmla="*/ 4559440 w 4655693"/>
              <a:gd name="connsiteY4" fmla="*/ 2175309 h 5091764"/>
              <a:gd name="connsiteX5" fmla="*/ 4569065 w 4655693"/>
              <a:gd name="connsiteY5" fmla="*/ 2723949 h 5091764"/>
              <a:gd name="connsiteX6" fmla="*/ 4588316 w 4655693"/>
              <a:gd name="connsiteY6" fmla="*/ 2858703 h 5091764"/>
              <a:gd name="connsiteX7" fmla="*/ 4597941 w 4655693"/>
              <a:gd name="connsiteY7" fmla="*/ 2945331 h 5091764"/>
              <a:gd name="connsiteX8" fmla="*/ 4607566 w 4655693"/>
              <a:gd name="connsiteY8" fmla="*/ 3022333 h 5091764"/>
              <a:gd name="connsiteX9" fmla="*/ 4617192 w 4655693"/>
              <a:gd name="connsiteY9" fmla="*/ 4090737 h 5091764"/>
              <a:gd name="connsiteX10" fmla="*/ 4626817 w 4655693"/>
              <a:gd name="connsiteY10" fmla="*/ 4138863 h 5091764"/>
              <a:gd name="connsiteX11" fmla="*/ 4646067 w 4655693"/>
              <a:gd name="connsiteY11" fmla="*/ 4177364 h 5091764"/>
              <a:gd name="connsiteX12" fmla="*/ 4655693 w 4655693"/>
              <a:gd name="connsiteY12" fmla="*/ 4206240 h 5091764"/>
              <a:gd name="connsiteX13" fmla="*/ 4636442 w 4655693"/>
              <a:gd name="connsiteY13" fmla="*/ 4639377 h 5091764"/>
              <a:gd name="connsiteX14" fmla="*/ 4626817 w 4655693"/>
              <a:gd name="connsiteY14" fmla="*/ 4668253 h 5091764"/>
              <a:gd name="connsiteX15" fmla="*/ 4607566 w 4655693"/>
              <a:gd name="connsiteY15" fmla="*/ 4870383 h 5091764"/>
              <a:gd name="connsiteX16" fmla="*/ 4569065 w 4655693"/>
              <a:gd name="connsiteY16" fmla="*/ 4937760 h 5091764"/>
              <a:gd name="connsiteX17" fmla="*/ 4559440 w 4655693"/>
              <a:gd name="connsiteY17" fmla="*/ 4985886 h 5091764"/>
              <a:gd name="connsiteX18" fmla="*/ 4520939 w 4655693"/>
              <a:gd name="connsiteY18" fmla="*/ 4995512 h 5091764"/>
              <a:gd name="connsiteX19" fmla="*/ 4443937 w 4655693"/>
              <a:gd name="connsiteY19" fmla="*/ 5005137 h 5091764"/>
              <a:gd name="connsiteX20" fmla="*/ 4415061 w 4655693"/>
              <a:gd name="connsiteY20" fmla="*/ 5014762 h 5091764"/>
              <a:gd name="connsiteX21" fmla="*/ 4078177 w 4655693"/>
              <a:gd name="connsiteY21" fmla="*/ 4995512 h 5091764"/>
              <a:gd name="connsiteX22" fmla="*/ 3904922 w 4655693"/>
              <a:gd name="connsiteY22" fmla="*/ 5005137 h 5091764"/>
              <a:gd name="connsiteX23" fmla="*/ 3866421 w 4655693"/>
              <a:gd name="connsiteY23" fmla="*/ 5014762 h 5091764"/>
              <a:gd name="connsiteX24" fmla="*/ 3779794 w 4655693"/>
              <a:gd name="connsiteY24" fmla="*/ 5034013 h 5091764"/>
              <a:gd name="connsiteX25" fmla="*/ 3702792 w 4655693"/>
              <a:gd name="connsiteY25" fmla="*/ 5062888 h 5091764"/>
              <a:gd name="connsiteX26" fmla="*/ 3645040 w 4655693"/>
              <a:gd name="connsiteY26" fmla="*/ 5082139 h 5091764"/>
              <a:gd name="connsiteX27" fmla="*/ 3616164 w 4655693"/>
              <a:gd name="connsiteY27" fmla="*/ 5091764 h 5091764"/>
              <a:gd name="connsiteX28" fmla="*/ 3250404 w 4655693"/>
              <a:gd name="connsiteY28" fmla="*/ 5082139 h 5091764"/>
              <a:gd name="connsiteX29" fmla="*/ 3240779 w 4655693"/>
              <a:gd name="connsiteY29" fmla="*/ 5043638 h 5091764"/>
              <a:gd name="connsiteX30" fmla="*/ 3231154 w 4655693"/>
              <a:gd name="connsiteY30" fmla="*/ 4937760 h 5091764"/>
              <a:gd name="connsiteX31" fmla="*/ 3211903 w 4655693"/>
              <a:gd name="connsiteY31" fmla="*/ 4899259 h 5091764"/>
              <a:gd name="connsiteX32" fmla="*/ 3192653 w 4655693"/>
              <a:gd name="connsiteY32" fmla="*/ 4841507 h 5091764"/>
              <a:gd name="connsiteX33" fmla="*/ 3183027 w 4655693"/>
              <a:gd name="connsiteY33" fmla="*/ 4793381 h 5091764"/>
              <a:gd name="connsiteX34" fmla="*/ 3154152 w 4655693"/>
              <a:gd name="connsiteY34" fmla="*/ 4754880 h 5091764"/>
              <a:gd name="connsiteX35" fmla="*/ 3134901 w 4655693"/>
              <a:gd name="connsiteY35" fmla="*/ 4706754 h 5091764"/>
              <a:gd name="connsiteX36" fmla="*/ 3115650 w 4655693"/>
              <a:gd name="connsiteY36" fmla="*/ 4398745 h 5091764"/>
              <a:gd name="connsiteX37" fmla="*/ 3106025 w 4655693"/>
              <a:gd name="connsiteY37" fmla="*/ 4225491 h 5091764"/>
              <a:gd name="connsiteX38" fmla="*/ 3096400 w 4655693"/>
              <a:gd name="connsiteY38" fmla="*/ 4196615 h 5091764"/>
              <a:gd name="connsiteX39" fmla="*/ 2961646 w 4655693"/>
              <a:gd name="connsiteY39" fmla="*/ 4186989 h 5091764"/>
              <a:gd name="connsiteX40" fmla="*/ 2923145 w 4655693"/>
              <a:gd name="connsiteY40" fmla="*/ 4167739 h 5091764"/>
              <a:gd name="connsiteX41" fmla="*/ 2778766 w 4655693"/>
              <a:gd name="connsiteY41" fmla="*/ 4138863 h 5091764"/>
              <a:gd name="connsiteX42" fmla="*/ 2807642 w 4655693"/>
              <a:gd name="connsiteY42" fmla="*/ 4023360 h 5091764"/>
              <a:gd name="connsiteX43" fmla="*/ 2836518 w 4655693"/>
              <a:gd name="connsiteY43" fmla="*/ 4004109 h 5091764"/>
              <a:gd name="connsiteX44" fmla="*/ 2894269 w 4655693"/>
              <a:gd name="connsiteY44" fmla="*/ 3907857 h 5091764"/>
              <a:gd name="connsiteX45" fmla="*/ 2913520 w 4655693"/>
              <a:gd name="connsiteY45" fmla="*/ 3878981 h 5091764"/>
              <a:gd name="connsiteX46" fmla="*/ 2923145 w 4655693"/>
              <a:gd name="connsiteY46" fmla="*/ 3850105 h 5091764"/>
              <a:gd name="connsiteX47" fmla="*/ 2942396 w 4655693"/>
              <a:gd name="connsiteY47" fmla="*/ 3821229 h 5091764"/>
              <a:gd name="connsiteX48" fmla="*/ 2923145 w 4655693"/>
              <a:gd name="connsiteY48" fmla="*/ 3686476 h 5091764"/>
              <a:gd name="connsiteX49" fmla="*/ 2894269 w 4655693"/>
              <a:gd name="connsiteY49" fmla="*/ 3667225 h 5091764"/>
              <a:gd name="connsiteX50" fmla="*/ 2855768 w 4655693"/>
              <a:gd name="connsiteY50" fmla="*/ 3619099 h 5091764"/>
              <a:gd name="connsiteX51" fmla="*/ 2798017 w 4655693"/>
              <a:gd name="connsiteY51" fmla="*/ 3599848 h 5091764"/>
              <a:gd name="connsiteX52" fmla="*/ 2624762 w 4655693"/>
              <a:gd name="connsiteY52" fmla="*/ 3580598 h 5091764"/>
              <a:gd name="connsiteX53" fmla="*/ 2509259 w 4655693"/>
              <a:gd name="connsiteY53" fmla="*/ 3542097 h 5091764"/>
              <a:gd name="connsiteX54" fmla="*/ 2490008 w 4655693"/>
              <a:gd name="connsiteY54" fmla="*/ 3455469 h 5091764"/>
              <a:gd name="connsiteX55" fmla="*/ 2470758 w 4655693"/>
              <a:gd name="connsiteY55" fmla="*/ 3416968 h 5091764"/>
              <a:gd name="connsiteX56" fmla="*/ 2461133 w 4655693"/>
              <a:gd name="connsiteY56" fmla="*/ 3378467 h 5091764"/>
              <a:gd name="connsiteX57" fmla="*/ 2422632 w 4655693"/>
              <a:gd name="connsiteY57" fmla="*/ 3291840 h 5091764"/>
              <a:gd name="connsiteX58" fmla="*/ 2393756 w 4655693"/>
              <a:gd name="connsiteY58" fmla="*/ 3262964 h 5091764"/>
              <a:gd name="connsiteX59" fmla="*/ 2355255 w 4655693"/>
              <a:gd name="connsiteY59" fmla="*/ 3253339 h 5091764"/>
              <a:gd name="connsiteX60" fmla="*/ 2345629 w 4655693"/>
              <a:gd name="connsiteY60" fmla="*/ 3224463 h 5091764"/>
              <a:gd name="connsiteX61" fmla="*/ 2287878 w 4655693"/>
              <a:gd name="connsiteY61" fmla="*/ 3205213 h 5091764"/>
              <a:gd name="connsiteX62" fmla="*/ 2114623 w 4655693"/>
              <a:gd name="connsiteY62" fmla="*/ 3185962 h 5091764"/>
              <a:gd name="connsiteX63" fmla="*/ 2066497 w 4655693"/>
              <a:gd name="connsiteY63" fmla="*/ 3166712 h 5091764"/>
              <a:gd name="connsiteX64" fmla="*/ 1931743 w 4655693"/>
              <a:gd name="connsiteY64" fmla="*/ 3147461 h 5091764"/>
              <a:gd name="connsiteX65" fmla="*/ 1681486 w 4655693"/>
              <a:gd name="connsiteY65" fmla="*/ 3137836 h 5091764"/>
              <a:gd name="connsiteX66" fmla="*/ 1556358 w 4655693"/>
              <a:gd name="connsiteY66" fmla="*/ 3147461 h 5091764"/>
              <a:gd name="connsiteX67" fmla="*/ 1527482 w 4655693"/>
              <a:gd name="connsiteY67" fmla="*/ 3176337 h 5091764"/>
              <a:gd name="connsiteX68" fmla="*/ 1488981 w 4655693"/>
              <a:gd name="connsiteY68" fmla="*/ 3195587 h 5091764"/>
              <a:gd name="connsiteX69" fmla="*/ 1469730 w 4655693"/>
              <a:gd name="connsiteY69" fmla="*/ 3224463 h 5091764"/>
              <a:gd name="connsiteX70" fmla="*/ 1402354 w 4655693"/>
              <a:gd name="connsiteY70" fmla="*/ 3253339 h 5091764"/>
              <a:gd name="connsiteX71" fmla="*/ 1334977 w 4655693"/>
              <a:gd name="connsiteY71" fmla="*/ 3301465 h 5091764"/>
              <a:gd name="connsiteX72" fmla="*/ 1277225 w 4655693"/>
              <a:gd name="connsiteY72" fmla="*/ 3320716 h 5091764"/>
              <a:gd name="connsiteX73" fmla="*/ 1238724 w 4655693"/>
              <a:gd name="connsiteY73" fmla="*/ 3349592 h 5091764"/>
              <a:gd name="connsiteX74" fmla="*/ 1180973 w 4655693"/>
              <a:gd name="connsiteY74" fmla="*/ 3368842 h 5091764"/>
              <a:gd name="connsiteX75" fmla="*/ 1142472 w 4655693"/>
              <a:gd name="connsiteY75" fmla="*/ 3388093 h 5091764"/>
              <a:gd name="connsiteX76" fmla="*/ 1055844 w 4655693"/>
              <a:gd name="connsiteY76" fmla="*/ 3407343 h 5091764"/>
              <a:gd name="connsiteX77" fmla="*/ 940341 w 4655693"/>
              <a:gd name="connsiteY77" fmla="*/ 3445844 h 5091764"/>
              <a:gd name="connsiteX78" fmla="*/ 911465 w 4655693"/>
              <a:gd name="connsiteY78" fmla="*/ 3465095 h 5091764"/>
              <a:gd name="connsiteX79" fmla="*/ 872964 w 4655693"/>
              <a:gd name="connsiteY79" fmla="*/ 3474720 h 5091764"/>
              <a:gd name="connsiteX80" fmla="*/ 834463 w 4655693"/>
              <a:gd name="connsiteY80" fmla="*/ 3493971 h 5091764"/>
              <a:gd name="connsiteX81" fmla="*/ 767086 w 4655693"/>
              <a:gd name="connsiteY81" fmla="*/ 3513221 h 5091764"/>
              <a:gd name="connsiteX82" fmla="*/ 738210 w 4655693"/>
              <a:gd name="connsiteY82" fmla="*/ 3532472 h 5091764"/>
              <a:gd name="connsiteX83" fmla="*/ 622707 w 4655693"/>
              <a:gd name="connsiteY83" fmla="*/ 3532472 h 5091764"/>
              <a:gd name="connsiteX84" fmla="*/ 603457 w 4655693"/>
              <a:gd name="connsiteY84" fmla="*/ 3503596 h 5091764"/>
              <a:gd name="connsiteX85" fmla="*/ 555330 w 4655693"/>
              <a:gd name="connsiteY85" fmla="*/ 3455469 h 5091764"/>
              <a:gd name="connsiteX86" fmla="*/ 526455 w 4655693"/>
              <a:gd name="connsiteY86" fmla="*/ 3397718 h 5091764"/>
              <a:gd name="connsiteX87" fmla="*/ 497579 w 4655693"/>
              <a:gd name="connsiteY87" fmla="*/ 3378467 h 5091764"/>
              <a:gd name="connsiteX88" fmla="*/ 468703 w 4655693"/>
              <a:gd name="connsiteY88" fmla="*/ 3349592 h 5091764"/>
              <a:gd name="connsiteX89" fmla="*/ 478328 w 4655693"/>
              <a:gd name="connsiteY89" fmla="*/ 3262964 h 5091764"/>
              <a:gd name="connsiteX90" fmla="*/ 516829 w 4655693"/>
              <a:gd name="connsiteY90" fmla="*/ 3224463 h 5091764"/>
              <a:gd name="connsiteX91" fmla="*/ 584206 w 4655693"/>
              <a:gd name="connsiteY91" fmla="*/ 3195587 h 5091764"/>
              <a:gd name="connsiteX92" fmla="*/ 613082 w 4655693"/>
              <a:gd name="connsiteY92" fmla="*/ 3166712 h 5091764"/>
              <a:gd name="connsiteX93" fmla="*/ 651583 w 4655693"/>
              <a:gd name="connsiteY93" fmla="*/ 3147461 h 5091764"/>
              <a:gd name="connsiteX94" fmla="*/ 670834 w 4655693"/>
              <a:gd name="connsiteY94" fmla="*/ 3118585 h 5091764"/>
              <a:gd name="connsiteX95" fmla="*/ 680459 w 4655693"/>
              <a:gd name="connsiteY95" fmla="*/ 3089709 h 5091764"/>
              <a:gd name="connsiteX96" fmla="*/ 728585 w 4655693"/>
              <a:gd name="connsiteY96" fmla="*/ 3031958 h 5091764"/>
              <a:gd name="connsiteX97" fmla="*/ 747836 w 4655693"/>
              <a:gd name="connsiteY97" fmla="*/ 3003082 h 5091764"/>
              <a:gd name="connsiteX98" fmla="*/ 757461 w 4655693"/>
              <a:gd name="connsiteY98" fmla="*/ 2964581 h 5091764"/>
              <a:gd name="connsiteX99" fmla="*/ 651583 w 4655693"/>
              <a:gd name="connsiteY99" fmla="*/ 2887579 h 5091764"/>
              <a:gd name="connsiteX100" fmla="*/ 564956 w 4655693"/>
              <a:gd name="connsiteY100" fmla="*/ 2839453 h 5091764"/>
              <a:gd name="connsiteX101" fmla="*/ 536080 w 4655693"/>
              <a:gd name="connsiteY101" fmla="*/ 2800952 h 5091764"/>
              <a:gd name="connsiteX102" fmla="*/ 478328 w 4655693"/>
              <a:gd name="connsiteY102" fmla="*/ 2781701 h 5091764"/>
              <a:gd name="connsiteX103" fmla="*/ 439827 w 4655693"/>
              <a:gd name="connsiteY103" fmla="*/ 2762451 h 5091764"/>
              <a:gd name="connsiteX104" fmla="*/ 420577 w 4655693"/>
              <a:gd name="connsiteY104" fmla="*/ 2733575 h 5091764"/>
              <a:gd name="connsiteX105" fmla="*/ 391701 w 4655693"/>
              <a:gd name="connsiteY105" fmla="*/ 2714324 h 5091764"/>
              <a:gd name="connsiteX106" fmla="*/ 353200 w 4655693"/>
              <a:gd name="connsiteY106" fmla="*/ 2666198 h 5091764"/>
              <a:gd name="connsiteX107" fmla="*/ 324324 w 4655693"/>
              <a:gd name="connsiteY107" fmla="*/ 2627697 h 5091764"/>
              <a:gd name="connsiteX108" fmla="*/ 285823 w 4655693"/>
              <a:gd name="connsiteY108" fmla="*/ 2618072 h 5091764"/>
              <a:gd name="connsiteX109" fmla="*/ 228072 w 4655693"/>
              <a:gd name="connsiteY109" fmla="*/ 2589196 h 5091764"/>
              <a:gd name="connsiteX110" fmla="*/ 218446 w 4655693"/>
              <a:gd name="connsiteY110" fmla="*/ 2560320 h 5091764"/>
              <a:gd name="connsiteX111" fmla="*/ 189570 w 4655693"/>
              <a:gd name="connsiteY111" fmla="*/ 2531444 h 5091764"/>
              <a:gd name="connsiteX112" fmla="*/ 160695 w 4655693"/>
              <a:gd name="connsiteY112" fmla="*/ 2492943 h 5091764"/>
              <a:gd name="connsiteX113" fmla="*/ 141444 w 4655693"/>
              <a:gd name="connsiteY113" fmla="*/ 2377440 h 5091764"/>
              <a:gd name="connsiteX114" fmla="*/ 131819 w 4655693"/>
              <a:gd name="connsiteY114" fmla="*/ 2338939 h 5091764"/>
              <a:gd name="connsiteX115" fmla="*/ 122194 w 4655693"/>
              <a:gd name="connsiteY115" fmla="*/ 2281187 h 5091764"/>
              <a:gd name="connsiteX116" fmla="*/ 93318 w 4655693"/>
              <a:gd name="connsiteY116" fmla="*/ 2184935 h 5091764"/>
              <a:gd name="connsiteX117" fmla="*/ 74067 w 4655693"/>
              <a:gd name="connsiteY117" fmla="*/ 2088682 h 5091764"/>
              <a:gd name="connsiteX118" fmla="*/ 35566 w 4655693"/>
              <a:gd name="connsiteY118" fmla="*/ 2011680 h 5091764"/>
              <a:gd name="connsiteX119" fmla="*/ 25941 w 4655693"/>
              <a:gd name="connsiteY119" fmla="*/ 1944303 h 5091764"/>
              <a:gd name="connsiteX120" fmla="*/ 16316 w 4655693"/>
              <a:gd name="connsiteY120" fmla="*/ 1915427 h 5091764"/>
              <a:gd name="connsiteX121" fmla="*/ 45192 w 4655693"/>
              <a:gd name="connsiteY121" fmla="*/ 1549667 h 5091764"/>
              <a:gd name="connsiteX122" fmla="*/ 54817 w 4655693"/>
              <a:gd name="connsiteY122" fmla="*/ 1443789 h 5091764"/>
              <a:gd name="connsiteX123" fmla="*/ 64442 w 4655693"/>
              <a:gd name="connsiteY123" fmla="*/ 1405288 h 5091764"/>
              <a:gd name="connsiteX124" fmla="*/ 83693 w 4655693"/>
              <a:gd name="connsiteY124" fmla="*/ 1347537 h 5091764"/>
              <a:gd name="connsiteX125" fmla="*/ 430202 w 4655693"/>
              <a:gd name="connsiteY125" fmla="*/ 1309036 h 5091764"/>
              <a:gd name="connsiteX126" fmla="*/ 709335 w 4655693"/>
              <a:gd name="connsiteY126" fmla="*/ 1280160 h 5091764"/>
              <a:gd name="connsiteX127" fmla="*/ 747836 w 4655693"/>
              <a:gd name="connsiteY127" fmla="*/ 1270535 h 5091764"/>
              <a:gd name="connsiteX128" fmla="*/ 959592 w 4655693"/>
              <a:gd name="connsiteY128" fmla="*/ 1260909 h 5091764"/>
              <a:gd name="connsiteX129" fmla="*/ 1075095 w 4655693"/>
              <a:gd name="connsiteY129" fmla="*/ 1222408 h 5091764"/>
              <a:gd name="connsiteX130" fmla="*/ 1190598 w 4655693"/>
              <a:gd name="connsiteY130" fmla="*/ 1174282 h 5091764"/>
              <a:gd name="connsiteX131" fmla="*/ 1209848 w 4655693"/>
              <a:gd name="connsiteY131" fmla="*/ 1145406 h 5091764"/>
              <a:gd name="connsiteX132" fmla="*/ 1344602 w 4655693"/>
              <a:gd name="connsiteY132" fmla="*/ 1087655 h 5091764"/>
              <a:gd name="connsiteX133" fmla="*/ 1373478 w 4655693"/>
              <a:gd name="connsiteY133" fmla="*/ 1049154 h 5091764"/>
              <a:gd name="connsiteX134" fmla="*/ 1402354 w 4655693"/>
              <a:gd name="connsiteY134" fmla="*/ 1039528 h 5091764"/>
              <a:gd name="connsiteX135" fmla="*/ 1546733 w 4655693"/>
              <a:gd name="connsiteY135" fmla="*/ 1020278 h 5091764"/>
              <a:gd name="connsiteX136" fmla="*/ 1594859 w 4655693"/>
              <a:gd name="connsiteY136" fmla="*/ 1010653 h 5091764"/>
              <a:gd name="connsiteX137" fmla="*/ 1623735 w 4655693"/>
              <a:gd name="connsiteY137" fmla="*/ 991402 h 5091764"/>
              <a:gd name="connsiteX138" fmla="*/ 1662236 w 4655693"/>
              <a:gd name="connsiteY138" fmla="*/ 981777 h 5091764"/>
              <a:gd name="connsiteX139" fmla="*/ 1700737 w 4655693"/>
              <a:gd name="connsiteY139" fmla="*/ 952901 h 5091764"/>
              <a:gd name="connsiteX140" fmla="*/ 1739238 w 4655693"/>
              <a:gd name="connsiteY140" fmla="*/ 914400 h 5091764"/>
              <a:gd name="connsiteX141" fmla="*/ 1768114 w 4655693"/>
              <a:gd name="connsiteY141" fmla="*/ 895149 h 5091764"/>
              <a:gd name="connsiteX142" fmla="*/ 1825865 w 4655693"/>
              <a:gd name="connsiteY142" fmla="*/ 875899 h 5091764"/>
              <a:gd name="connsiteX143" fmla="*/ 1902867 w 4655693"/>
              <a:gd name="connsiteY143" fmla="*/ 885524 h 5091764"/>
              <a:gd name="connsiteX144" fmla="*/ 1931743 w 4655693"/>
              <a:gd name="connsiteY144" fmla="*/ 895149 h 5091764"/>
              <a:gd name="connsiteX145" fmla="*/ 1970244 w 4655693"/>
              <a:gd name="connsiteY145" fmla="*/ 885524 h 5091764"/>
              <a:gd name="connsiteX146" fmla="*/ 2047246 w 4655693"/>
              <a:gd name="connsiteY146" fmla="*/ 837398 h 5091764"/>
              <a:gd name="connsiteX147" fmla="*/ 2076122 w 4655693"/>
              <a:gd name="connsiteY147" fmla="*/ 818147 h 5091764"/>
              <a:gd name="connsiteX148" fmla="*/ 2114623 w 4655693"/>
              <a:gd name="connsiteY148" fmla="*/ 808522 h 5091764"/>
              <a:gd name="connsiteX149" fmla="*/ 2162749 w 4655693"/>
              <a:gd name="connsiteY149" fmla="*/ 789272 h 5091764"/>
              <a:gd name="connsiteX150" fmla="*/ 2191625 w 4655693"/>
              <a:gd name="connsiteY150" fmla="*/ 731520 h 5091764"/>
              <a:gd name="connsiteX151" fmla="*/ 2220501 w 4655693"/>
              <a:gd name="connsiteY151" fmla="*/ 721895 h 5091764"/>
              <a:gd name="connsiteX152" fmla="*/ 2249377 w 4655693"/>
              <a:gd name="connsiteY152" fmla="*/ 635267 h 5091764"/>
              <a:gd name="connsiteX153" fmla="*/ 2287878 w 4655693"/>
              <a:gd name="connsiteY153" fmla="*/ 606392 h 5091764"/>
              <a:gd name="connsiteX154" fmla="*/ 2326379 w 4655693"/>
              <a:gd name="connsiteY154" fmla="*/ 596766 h 5091764"/>
              <a:gd name="connsiteX155" fmla="*/ 2355255 w 4655693"/>
              <a:gd name="connsiteY155" fmla="*/ 616017 h 5091764"/>
              <a:gd name="connsiteX156" fmla="*/ 2384130 w 4655693"/>
              <a:gd name="connsiteY156" fmla="*/ 625642 h 5091764"/>
              <a:gd name="connsiteX157" fmla="*/ 2422632 w 4655693"/>
              <a:gd name="connsiteY157" fmla="*/ 654518 h 5091764"/>
              <a:gd name="connsiteX158" fmla="*/ 2499634 w 4655693"/>
              <a:gd name="connsiteY158" fmla="*/ 683394 h 5091764"/>
              <a:gd name="connsiteX159" fmla="*/ 2528509 w 4655693"/>
              <a:gd name="connsiteY159" fmla="*/ 702644 h 5091764"/>
              <a:gd name="connsiteX160" fmla="*/ 2701764 w 4655693"/>
              <a:gd name="connsiteY160" fmla="*/ 693019 h 5091764"/>
              <a:gd name="connsiteX161" fmla="*/ 2749890 w 4655693"/>
              <a:gd name="connsiteY161" fmla="*/ 673768 h 5091764"/>
              <a:gd name="connsiteX162" fmla="*/ 2817267 w 4655693"/>
              <a:gd name="connsiteY162" fmla="*/ 654518 h 5091764"/>
              <a:gd name="connsiteX163" fmla="*/ 2855768 w 4655693"/>
              <a:gd name="connsiteY163" fmla="*/ 635267 h 5091764"/>
              <a:gd name="connsiteX164" fmla="*/ 2923145 w 4655693"/>
              <a:gd name="connsiteY164" fmla="*/ 587141 h 5091764"/>
              <a:gd name="connsiteX165" fmla="*/ 2952021 w 4655693"/>
              <a:gd name="connsiteY165" fmla="*/ 567891 h 5091764"/>
              <a:gd name="connsiteX166" fmla="*/ 3009773 w 4655693"/>
              <a:gd name="connsiteY166" fmla="*/ 539015 h 5091764"/>
              <a:gd name="connsiteX167" fmla="*/ 3077149 w 4655693"/>
              <a:gd name="connsiteY167" fmla="*/ 471638 h 5091764"/>
              <a:gd name="connsiteX168" fmla="*/ 3096400 w 4655693"/>
              <a:gd name="connsiteY168" fmla="*/ 433137 h 5091764"/>
              <a:gd name="connsiteX169" fmla="*/ 3125276 w 4655693"/>
              <a:gd name="connsiteY169" fmla="*/ 413886 h 5091764"/>
              <a:gd name="connsiteX170" fmla="*/ 3154152 w 4655693"/>
              <a:gd name="connsiteY170" fmla="*/ 375385 h 5091764"/>
              <a:gd name="connsiteX171" fmla="*/ 3183027 w 4655693"/>
              <a:gd name="connsiteY171" fmla="*/ 346509 h 5091764"/>
              <a:gd name="connsiteX172" fmla="*/ 3192653 w 4655693"/>
              <a:gd name="connsiteY172" fmla="*/ 308008 h 5091764"/>
              <a:gd name="connsiteX173" fmla="*/ 3221528 w 4655693"/>
              <a:gd name="connsiteY173" fmla="*/ 288758 h 5091764"/>
              <a:gd name="connsiteX174" fmla="*/ 3250404 w 4655693"/>
              <a:gd name="connsiteY174" fmla="*/ 259882 h 5091764"/>
              <a:gd name="connsiteX175" fmla="*/ 3308156 w 4655693"/>
              <a:gd name="connsiteY175" fmla="*/ 192505 h 5091764"/>
              <a:gd name="connsiteX176" fmla="*/ 3317781 w 4655693"/>
              <a:gd name="connsiteY176" fmla="*/ 144379 h 5091764"/>
              <a:gd name="connsiteX177" fmla="*/ 3337032 w 4655693"/>
              <a:gd name="connsiteY177" fmla="*/ 86627 h 5091764"/>
              <a:gd name="connsiteX178" fmla="*/ 3356282 w 4655693"/>
              <a:gd name="connsiteY178" fmla="*/ 19251 h 5091764"/>
              <a:gd name="connsiteX179" fmla="*/ 3385158 w 4655693"/>
              <a:gd name="connsiteY179" fmla="*/ 0 h 5091764"/>
              <a:gd name="connsiteX180" fmla="*/ 3462160 w 4655693"/>
              <a:gd name="connsiteY180" fmla="*/ 28876 h 5091764"/>
              <a:gd name="connsiteX181" fmla="*/ 3491036 w 4655693"/>
              <a:gd name="connsiteY181" fmla="*/ 57752 h 5091764"/>
              <a:gd name="connsiteX182" fmla="*/ 3519912 w 4655693"/>
              <a:gd name="connsiteY182" fmla="*/ 77002 h 5091764"/>
              <a:gd name="connsiteX183" fmla="*/ 3539162 w 4655693"/>
              <a:gd name="connsiteY183" fmla="*/ 115503 h 5091764"/>
              <a:gd name="connsiteX184" fmla="*/ 3568038 w 4655693"/>
              <a:gd name="connsiteY184" fmla="*/ 154004 h 5091764"/>
              <a:gd name="connsiteX185" fmla="*/ 3577663 w 4655693"/>
              <a:gd name="connsiteY185" fmla="*/ 182880 h 5091764"/>
              <a:gd name="connsiteX186" fmla="*/ 3616164 w 4655693"/>
              <a:gd name="connsiteY186" fmla="*/ 240632 h 5091764"/>
              <a:gd name="connsiteX187" fmla="*/ 3664290 w 4655693"/>
              <a:gd name="connsiteY187" fmla="*/ 317634 h 5091764"/>
              <a:gd name="connsiteX188" fmla="*/ 3702792 w 4655693"/>
              <a:gd name="connsiteY188" fmla="*/ 365760 h 5091764"/>
              <a:gd name="connsiteX189" fmla="*/ 3722042 w 4655693"/>
              <a:gd name="connsiteY189" fmla="*/ 394636 h 5091764"/>
              <a:gd name="connsiteX190" fmla="*/ 3760543 w 4655693"/>
              <a:gd name="connsiteY190" fmla="*/ 413886 h 5091764"/>
              <a:gd name="connsiteX191" fmla="*/ 3827920 w 4655693"/>
              <a:gd name="connsiteY191" fmla="*/ 481263 h 5091764"/>
              <a:gd name="connsiteX192" fmla="*/ 3837545 w 4655693"/>
              <a:gd name="connsiteY192" fmla="*/ 510139 h 5091764"/>
              <a:gd name="connsiteX193" fmla="*/ 3895297 w 4655693"/>
              <a:gd name="connsiteY193" fmla="*/ 539015 h 5091764"/>
              <a:gd name="connsiteX194" fmla="*/ 3953048 w 4655693"/>
              <a:gd name="connsiteY194" fmla="*/ 596766 h 5091764"/>
              <a:gd name="connsiteX195" fmla="*/ 4010800 w 4655693"/>
              <a:gd name="connsiteY195" fmla="*/ 635267 h 5091764"/>
              <a:gd name="connsiteX196" fmla="*/ 4039676 w 4655693"/>
              <a:gd name="connsiteY196" fmla="*/ 654518 h 5091764"/>
              <a:gd name="connsiteX197" fmla="*/ 4068552 w 4655693"/>
              <a:gd name="connsiteY197" fmla="*/ 683394 h 5091764"/>
              <a:gd name="connsiteX198" fmla="*/ 4135928 w 4655693"/>
              <a:gd name="connsiteY198" fmla="*/ 712269 h 5091764"/>
              <a:gd name="connsiteX199" fmla="*/ 4203305 w 4655693"/>
              <a:gd name="connsiteY199" fmla="*/ 750771 h 5091764"/>
              <a:gd name="connsiteX200" fmla="*/ 4261057 w 4655693"/>
              <a:gd name="connsiteY200" fmla="*/ 770021 h 5091764"/>
              <a:gd name="connsiteX201" fmla="*/ 4289933 w 4655693"/>
              <a:gd name="connsiteY201" fmla="*/ 789272 h 5091764"/>
              <a:gd name="connsiteX202" fmla="*/ 4328434 w 4655693"/>
              <a:gd name="connsiteY202" fmla="*/ 827773 h 5091764"/>
              <a:gd name="connsiteX203" fmla="*/ 4415061 w 4655693"/>
              <a:gd name="connsiteY203" fmla="*/ 875899 h 5091764"/>
              <a:gd name="connsiteX204" fmla="*/ 4443937 w 4655693"/>
              <a:gd name="connsiteY204" fmla="*/ 885524 h 5091764"/>
              <a:gd name="connsiteX205" fmla="*/ 4453562 w 4655693"/>
              <a:gd name="connsiteY205" fmla="*/ 914400 h 5091764"/>
              <a:gd name="connsiteX206" fmla="*/ 4482438 w 4655693"/>
              <a:gd name="connsiteY206" fmla="*/ 885524 h 5091764"/>
              <a:gd name="connsiteX0" fmla="*/ 4482438 w 4655693"/>
              <a:gd name="connsiteY0" fmla="*/ 885524 h 5091764"/>
              <a:gd name="connsiteX1" fmla="*/ 4482438 w 4655693"/>
              <a:gd name="connsiteY1" fmla="*/ 885524 h 5091764"/>
              <a:gd name="connsiteX2" fmla="*/ 4501688 w 4655693"/>
              <a:gd name="connsiteY2" fmla="*/ 2069432 h 5091764"/>
              <a:gd name="connsiteX3" fmla="*/ 4549815 w 4655693"/>
              <a:gd name="connsiteY3" fmla="*/ 2127183 h 5091764"/>
              <a:gd name="connsiteX4" fmla="*/ 4559440 w 4655693"/>
              <a:gd name="connsiteY4" fmla="*/ 2175309 h 5091764"/>
              <a:gd name="connsiteX5" fmla="*/ 4569065 w 4655693"/>
              <a:gd name="connsiteY5" fmla="*/ 2723949 h 5091764"/>
              <a:gd name="connsiteX6" fmla="*/ 4588316 w 4655693"/>
              <a:gd name="connsiteY6" fmla="*/ 2858703 h 5091764"/>
              <a:gd name="connsiteX7" fmla="*/ 4597941 w 4655693"/>
              <a:gd name="connsiteY7" fmla="*/ 2945331 h 5091764"/>
              <a:gd name="connsiteX8" fmla="*/ 4607566 w 4655693"/>
              <a:gd name="connsiteY8" fmla="*/ 3022333 h 5091764"/>
              <a:gd name="connsiteX9" fmla="*/ 4617192 w 4655693"/>
              <a:gd name="connsiteY9" fmla="*/ 4090737 h 5091764"/>
              <a:gd name="connsiteX10" fmla="*/ 4626817 w 4655693"/>
              <a:gd name="connsiteY10" fmla="*/ 4138863 h 5091764"/>
              <a:gd name="connsiteX11" fmla="*/ 4646067 w 4655693"/>
              <a:gd name="connsiteY11" fmla="*/ 4177364 h 5091764"/>
              <a:gd name="connsiteX12" fmla="*/ 4655693 w 4655693"/>
              <a:gd name="connsiteY12" fmla="*/ 4206240 h 5091764"/>
              <a:gd name="connsiteX13" fmla="*/ 4636442 w 4655693"/>
              <a:gd name="connsiteY13" fmla="*/ 4639377 h 5091764"/>
              <a:gd name="connsiteX14" fmla="*/ 4626817 w 4655693"/>
              <a:gd name="connsiteY14" fmla="*/ 4668253 h 5091764"/>
              <a:gd name="connsiteX15" fmla="*/ 4607566 w 4655693"/>
              <a:gd name="connsiteY15" fmla="*/ 4870383 h 5091764"/>
              <a:gd name="connsiteX16" fmla="*/ 4569065 w 4655693"/>
              <a:gd name="connsiteY16" fmla="*/ 4937760 h 5091764"/>
              <a:gd name="connsiteX17" fmla="*/ 4559440 w 4655693"/>
              <a:gd name="connsiteY17" fmla="*/ 4985886 h 5091764"/>
              <a:gd name="connsiteX18" fmla="*/ 4520939 w 4655693"/>
              <a:gd name="connsiteY18" fmla="*/ 4995512 h 5091764"/>
              <a:gd name="connsiteX19" fmla="*/ 4443937 w 4655693"/>
              <a:gd name="connsiteY19" fmla="*/ 5005137 h 5091764"/>
              <a:gd name="connsiteX20" fmla="*/ 4415061 w 4655693"/>
              <a:gd name="connsiteY20" fmla="*/ 5014762 h 5091764"/>
              <a:gd name="connsiteX21" fmla="*/ 4078177 w 4655693"/>
              <a:gd name="connsiteY21" fmla="*/ 4995512 h 5091764"/>
              <a:gd name="connsiteX22" fmla="*/ 3904922 w 4655693"/>
              <a:gd name="connsiteY22" fmla="*/ 5005137 h 5091764"/>
              <a:gd name="connsiteX23" fmla="*/ 3866421 w 4655693"/>
              <a:gd name="connsiteY23" fmla="*/ 5014762 h 5091764"/>
              <a:gd name="connsiteX24" fmla="*/ 3779794 w 4655693"/>
              <a:gd name="connsiteY24" fmla="*/ 5034013 h 5091764"/>
              <a:gd name="connsiteX25" fmla="*/ 3702792 w 4655693"/>
              <a:gd name="connsiteY25" fmla="*/ 5062888 h 5091764"/>
              <a:gd name="connsiteX26" fmla="*/ 3645040 w 4655693"/>
              <a:gd name="connsiteY26" fmla="*/ 5082139 h 5091764"/>
              <a:gd name="connsiteX27" fmla="*/ 3616164 w 4655693"/>
              <a:gd name="connsiteY27" fmla="*/ 5091764 h 5091764"/>
              <a:gd name="connsiteX28" fmla="*/ 3250404 w 4655693"/>
              <a:gd name="connsiteY28" fmla="*/ 5082139 h 5091764"/>
              <a:gd name="connsiteX29" fmla="*/ 3240779 w 4655693"/>
              <a:gd name="connsiteY29" fmla="*/ 5043638 h 5091764"/>
              <a:gd name="connsiteX30" fmla="*/ 3231154 w 4655693"/>
              <a:gd name="connsiteY30" fmla="*/ 4937760 h 5091764"/>
              <a:gd name="connsiteX31" fmla="*/ 3211903 w 4655693"/>
              <a:gd name="connsiteY31" fmla="*/ 4899259 h 5091764"/>
              <a:gd name="connsiteX32" fmla="*/ 3192653 w 4655693"/>
              <a:gd name="connsiteY32" fmla="*/ 4841507 h 5091764"/>
              <a:gd name="connsiteX33" fmla="*/ 3183027 w 4655693"/>
              <a:gd name="connsiteY33" fmla="*/ 4793381 h 5091764"/>
              <a:gd name="connsiteX34" fmla="*/ 3154152 w 4655693"/>
              <a:gd name="connsiteY34" fmla="*/ 4754880 h 5091764"/>
              <a:gd name="connsiteX35" fmla="*/ 3134901 w 4655693"/>
              <a:gd name="connsiteY35" fmla="*/ 4706754 h 5091764"/>
              <a:gd name="connsiteX36" fmla="*/ 3115650 w 4655693"/>
              <a:gd name="connsiteY36" fmla="*/ 4398745 h 5091764"/>
              <a:gd name="connsiteX37" fmla="*/ 3106025 w 4655693"/>
              <a:gd name="connsiteY37" fmla="*/ 4225491 h 5091764"/>
              <a:gd name="connsiteX38" fmla="*/ 3096400 w 4655693"/>
              <a:gd name="connsiteY38" fmla="*/ 4196615 h 5091764"/>
              <a:gd name="connsiteX39" fmla="*/ 2961646 w 4655693"/>
              <a:gd name="connsiteY39" fmla="*/ 4186989 h 5091764"/>
              <a:gd name="connsiteX40" fmla="*/ 2923145 w 4655693"/>
              <a:gd name="connsiteY40" fmla="*/ 4167739 h 5091764"/>
              <a:gd name="connsiteX41" fmla="*/ 2778766 w 4655693"/>
              <a:gd name="connsiteY41" fmla="*/ 4138863 h 5091764"/>
              <a:gd name="connsiteX42" fmla="*/ 2807642 w 4655693"/>
              <a:gd name="connsiteY42" fmla="*/ 4023360 h 5091764"/>
              <a:gd name="connsiteX43" fmla="*/ 2836518 w 4655693"/>
              <a:gd name="connsiteY43" fmla="*/ 4004109 h 5091764"/>
              <a:gd name="connsiteX44" fmla="*/ 2894269 w 4655693"/>
              <a:gd name="connsiteY44" fmla="*/ 3907857 h 5091764"/>
              <a:gd name="connsiteX45" fmla="*/ 2913520 w 4655693"/>
              <a:gd name="connsiteY45" fmla="*/ 3878981 h 5091764"/>
              <a:gd name="connsiteX46" fmla="*/ 2923145 w 4655693"/>
              <a:gd name="connsiteY46" fmla="*/ 3850105 h 5091764"/>
              <a:gd name="connsiteX47" fmla="*/ 2942396 w 4655693"/>
              <a:gd name="connsiteY47" fmla="*/ 3821229 h 5091764"/>
              <a:gd name="connsiteX48" fmla="*/ 2923145 w 4655693"/>
              <a:gd name="connsiteY48" fmla="*/ 3686476 h 5091764"/>
              <a:gd name="connsiteX49" fmla="*/ 2894269 w 4655693"/>
              <a:gd name="connsiteY49" fmla="*/ 3667225 h 5091764"/>
              <a:gd name="connsiteX50" fmla="*/ 2855768 w 4655693"/>
              <a:gd name="connsiteY50" fmla="*/ 3619099 h 5091764"/>
              <a:gd name="connsiteX51" fmla="*/ 2798017 w 4655693"/>
              <a:gd name="connsiteY51" fmla="*/ 3599848 h 5091764"/>
              <a:gd name="connsiteX52" fmla="*/ 2624762 w 4655693"/>
              <a:gd name="connsiteY52" fmla="*/ 3580598 h 5091764"/>
              <a:gd name="connsiteX53" fmla="*/ 2509259 w 4655693"/>
              <a:gd name="connsiteY53" fmla="*/ 3542097 h 5091764"/>
              <a:gd name="connsiteX54" fmla="*/ 2490008 w 4655693"/>
              <a:gd name="connsiteY54" fmla="*/ 3455469 h 5091764"/>
              <a:gd name="connsiteX55" fmla="*/ 2470758 w 4655693"/>
              <a:gd name="connsiteY55" fmla="*/ 3416968 h 5091764"/>
              <a:gd name="connsiteX56" fmla="*/ 2461133 w 4655693"/>
              <a:gd name="connsiteY56" fmla="*/ 3378467 h 5091764"/>
              <a:gd name="connsiteX57" fmla="*/ 2422632 w 4655693"/>
              <a:gd name="connsiteY57" fmla="*/ 3291840 h 5091764"/>
              <a:gd name="connsiteX58" fmla="*/ 2393756 w 4655693"/>
              <a:gd name="connsiteY58" fmla="*/ 3262964 h 5091764"/>
              <a:gd name="connsiteX59" fmla="*/ 2355255 w 4655693"/>
              <a:gd name="connsiteY59" fmla="*/ 3253339 h 5091764"/>
              <a:gd name="connsiteX60" fmla="*/ 2345629 w 4655693"/>
              <a:gd name="connsiteY60" fmla="*/ 3224463 h 5091764"/>
              <a:gd name="connsiteX61" fmla="*/ 2287878 w 4655693"/>
              <a:gd name="connsiteY61" fmla="*/ 3205213 h 5091764"/>
              <a:gd name="connsiteX62" fmla="*/ 2114623 w 4655693"/>
              <a:gd name="connsiteY62" fmla="*/ 3185962 h 5091764"/>
              <a:gd name="connsiteX63" fmla="*/ 2066497 w 4655693"/>
              <a:gd name="connsiteY63" fmla="*/ 3166712 h 5091764"/>
              <a:gd name="connsiteX64" fmla="*/ 1931743 w 4655693"/>
              <a:gd name="connsiteY64" fmla="*/ 3147461 h 5091764"/>
              <a:gd name="connsiteX65" fmla="*/ 1686161 w 4655693"/>
              <a:gd name="connsiteY65" fmla="*/ 3283097 h 5091764"/>
              <a:gd name="connsiteX66" fmla="*/ 1556358 w 4655693"/>
              <a:gd name="connsiteY66" fmla="*/ 3147461 h 5091764"/>
              <a:gd name="connsiteX67" fmla="*/ 1527482 w 4655693"/>
              <a:gd name="connsiteY67" fmla="*/ 3176337 h 5091764"/>
              <a:gd name="connsiteX68" fmla="*/ 1488981 w 4655693"/>
              <a:gd name="connsiteY68" fmla="*/ 3195587 h 5091764"/>
              <a:gd name="connsiteX69" fmla="*/ 1469730 w 4655693"/>
              <a:gd name="connsiteY69" fmla="*/ 3224463 h 5091764"/>
              <a:gd name="connsiteX70" fmla="*/ 1402354 w 4655693"/>
              <a:gd name="connsiteY70" fmla="*/ 3253339 h 5091764"/>
              <a:gd name="connsiteX71" fmla="*/ 1334977 w 4655693"/>
              <a:gd name="connsiteY71" fmla="*/ 3301465 h 5091764"/>
              <a:gd name="connsiteX72" fmla="*/ 1277225 w 4655693"/>
              <a:gd name="connsiteY72" fmla="*/ 3320716 h 5091764"/>
              <a:gd name="connsiteX73" fmla="*/ 1238724 w 4655693"/>
              <a:gd name="connsiteY73" fmla="*/ 3349592 h 5091764"/>
              <a:gd name="connsiteX74" fmla="*/ 1180973 w 4655693"/>
              <a:gd name="connsiteY74" fmla="*/ 3368842 h 5091764"/>
              <a:gd name="connsiteX75" fmla="*/ 1142472 w 4655693"/>
              <a:gd name="connsiteY75" fmla="*/ 3388093 h 5091764"/>
              <a:gd name="connsiteX76" fmla="*/ 1055844 w 4655693"/>
              <a:gd name="connsiteY76" fmla="*/ 3407343 h 5091764"/>
              <a:gd name="connsiteX77" fmla="*/ 940341 w 4655693"/>
              <a:gd name="connsiteY77" fmla="*/ 3445844 h 5091764"/>
              <a:gd name="connsiteX78" fmla="*/ 911465 w 4655693"/>
              <a:gd name="connsiteY78" fmla="*/ 3465095 h 5091764"/>
              <a:gd name="connsiteX79" fmla="*/ 872964 w 4655693"/>
              <a:gd name="connsiteY79" fmla="*/ 3474720 h 5091764"/>
              <a:gd name="connsiteX80" fmla="*/ 834463 w 4655693"/>
              <a:gd name="connsiteY80" fmla="*/ 3493971 h 5091764"/>
              <a:gd name="connsiteX81" fmla="*/ 767086 w 4655693"/>
              <a:gd name="connsiteY81" fmla="*/ 3513221 h 5091764"/>
              <a:gd name="connsiteX82" fmla="*/ 738210 w 4655693"/>
              <a:gd name="connsiteY82" fmla="*/ 3532472 h 5091764"/>
              <a:gd name="connsiteX83" fmla="*/ 622707 w 4655693"/>
              <a:gd name="connsiteY83" fmla="*/ 3532472 h 5091764"/>
              <a:gd name="connsiteX84" fmla="*/ 603457 w 4655693"/>
              <a:gd name="connsiteY84" fmla="*/ 3503596 h 5091764"/>
              <a:gd name="connsiteX85" fmla="*/ 555330 w 4655693"/>
              <a:gd name="connsiteY85" fmla="*/ 3455469 h 5091764"/>
              <a:gd name="connsiteX86" fmla="*/ 526455 w 4655693"/>
              <a:gd name="connsiteY86" fmla="*/ 3397718 h 5091764"/>
              <a:gd name="connsiteX87" fmla="*/ 497579 w 4655693"/>
              <a:gd name="connsiteY87" fmla="*/ 3378467 h 5091764"/>
              <a:gd name="connsiteX88" fmla="*/ 468703 w 4655693"/>
              <a:gd name="connsiteY88" fmla="*/ 3349592 h 5091764"/>
              <a:gd name="connsiteX89" fmla="*/ 478328 w 4655693"/>
              <a:gd name="connsiteY89" fmla="*/ 3262964 h 5091764"/>
              <a:gd name="connsiteX90" fmla="*/ 516829 w 4655693"/>
              <a:gd name="connsiteY90" fmla="*/ 3224463 h 5091764"/>
              <a:gd name="connsiteX91" fmla="*/ 584206 w 4655693"/>
              <a:gd name="connsiteY91" fmla="*/ 3195587 h 5091764"/>
              <a:gd name="connsiteX92" fmla="*/ 613082 w 4655693"/>
              <a:gd name="connsiteY92" fmla="*/ 3166712 h 5091764"/>
              <a:gd name="connsiteX93" fmla="*/ 651583 w 4655693"/>
              <a:gd name="connsiteY93" fmla="*/ 3147461 h 5091764"/>
              <a:gd name="connsiteX94" fmla="*/ 670834 w 4655693"/>
              <a:gd name="connsiteY94" fmla="*/ 3118585 h 5091764"/>
              <a:gd name="connsiteX95" fmla="*/ 680459 w 4655693"/>
              <a:gd name="connsiteY95" fmla="*/ 3089709 h 5091764"/>
              <a:gd name="connsiteX96" fmla="*/ 728585 w 4655693"/>
              <a:gd name="connsiteY96" fmla="*/ 3031958 h 5091764"/>
              <a:gd name="connsiteX97" fmla="*/ 747836 w 4655693"/>
              <a:gd name="connsiteY97" fmla="*/ 3003082 h 5091764"/>
              <a:gd name="connsiteX98" fmla="*/ 757461 w 4655693"/>
              <a:gd name="connsiteY98" fmla="*/ 2964581 h 5091764"/>
              <a:gd name="connsiteX99" fmla="*/ 651583 w 4655693"/>
              <a:gd name="connsiteY99" fmla="*/ 2887579 h 5091764"/>
              <a:gd name="connsiteX100" fmla="*/ 564956 w 4655693"/>
              <a:gd name="connsiteY100" fmla="*/ 2839453 h 5091764"/>
              <a:gd name="connsiteX101" fmla="*/ 536080 w 4655693"/>
              <a:gd name="connsiteY101" fmla="*/ 2800952 h 5091764"/>
              <a:gd name="connsiteX102" fmla="*/ 478328 w 4655693"/>
              <a:gd name="connsiteY102" fmla="*/ 2781701 h 5091764"/>
              <a:gd name="connsiteX103" fmla="*/ 439827 w 4655693"/>
              <a:gd name="connsiteY103" fmla="*/ 2762451 h 5091764"/>
              <a:gd name="connsiteX104" fmla="*/ 420577 w 4655693"/>
              <a:gd name="connsiteY104" fmla="*/ 2733575 h 5091764"/>
              <a:gd name="connsiteX105" fmla="*/ 391701 w 4655693"/>
              <a:gd name="connsiteY105" fmla="*/ 2714324 h 5091764"/>
              <a:gd name="connsiteX106" fmla="*/ 353200 w 4655693"/>
              <a:gd name="connsiteY106" fmla="*/ 2666198 h 5091764"/>
              <a:gd name="connsiteX107" fmla="*/ 324324 w 4655693"/>
              <a:gd name="connsiteY107" fmla="*/ 2627697 h 5091764"/>
              <a:gd name="connsiteX108" fmla="*/ 285823 w 4655693"/>
              <a:gd name="connsiteY108" fmla="*/ 2618072 h 5091764"/>
              <a:gd name="connsiteX109" fmla="*/ 228072 w 4655693"/>
              <a:gd name="connsiteY109" fmla="*/ 2589196 h 5091764"/>
              <a:gd name="connsiteX110" fmla="*/ 218446 w 4655693"/>
              <a:gd name="connsiteY110" fmla="*/ 2560320 h 5091764"/>
              <a:gd name="connsiteX111" fmla="*/ 189570 w 4655693"/>
              <a:gd name="connsiteY111" fmla="*/ 2531444 h 5091764"/>
              <a:gd name="connsiteX112" fmla="*/ 160695 w 4655693"/>
              <a:gd name="connsiteY112" fmla="*/ 2492943 h 5091764"/>
              <a:gd name="connsiteX113" fmla="*/ 141444 w 4655693"/>
              <a:gd name="connsiteY113" fmla="*/ 2377440 h 5091764"/>
              <a:gd name="connsiteX114" fmla="*/ 131819 w 4655693"/>
              <a:gd name="connsiteY114" fmla="*/ 2338939 h 5091764"/>
              <a:gd name="connsiteX115" fmla="*/ 122194 w 4655693"/>
              <a:gd name="connsiteY115" fmla="*/ 2281187 h 5091764"/>
              <a:gd name="connsiteX116" fmla="*/ 93318 w 4655693"/>
              <a:gd name="connsiteY116" fmla="*/ 2184935 h 5091764"/>
              <a:gd name="connsiteX117" fmla="*/ 74067 w 4655693"/>
              <a:gd name="connsiteY117" fmla="*/ 2088682 h 5091764"/>
              <a:gd name="connsiteX118" fmla="*/ 35566 w 4655693"/>
              <a:gd name="connsiteY118" fmla="*/ 2011680 h 5091764"/>
              <a:gd name="connsiteX119" fmla="*/ 25941 w 4655693"/>
              <a:gd name="connsiteY119" fmla="*/ 1944303 h 5091764"/>
              <a:gd name="connsiteX120" fmla="*/ 16316 w 4655693"/>
              <a:gd name="connsiteY120" fmla="*/ 1915427 h 5091764"/>
              <a:gd name="connsiteX121" fmla="*/ 45192 w 4655693"/>
              <a:gd name="connsiteY121" fmla="*/ 1549667 h 5091764"/>
              <a:gd name="connsiteX122" fmla="*/ 54817 w 4655693"/>
              <a:gd name="connsiteY122" fmla="*/ 1443789 h 5091764"/>
              <a:gd name="connsiteX123" fmla="*/ 64442 w 4655693"/>
              <a:gd name="connsiteY123" fmla="*/ 1405288 h 5091764"/>
              <a:gd name="connsiteX124" fmla="*/ 83693 w 4655693"/>
              <a:gd name="connsiteY124" fmla="*/ 1347537 h 5091764"/>
              <a:gd name="connsiteX125" fmla="*/ 430202 w 4655693"/>
              <a:gd name="connsiteY125" fmla="*/ 1309036 h 5091764"/>
              <a:gd name="connsiteX126" fmla="*/ 709335 w 4655693"/>
              <a:gd name="connsiteY126" fmla="*/ 1280160 h 5091764"/>
              <a:gd name="connsiteX127" fmla="*/ 747836 w 4655693"/>
              <a:gd name="connsiteY127" fmla="*/ 1270535 h 5091764"/>
              <a:gd name="connsiteX128" fmla="*/ 959592 w 4655693"/>
              <a:gd name="connsiteY128" fmla="*/ 1260909 h 5091764"/>
              <a:gd name="connsiteX129" fmla="*/ 1075095 w 4655693"/>
              <a:gd name="connsiteY129" fmla="*/ 1222408 h 5091764"/>
              <a:gd name="connsiteX130" fmla="*/ 1190598 w 4655693"/>
              <a:gd name="connsiteY130" fmla="*/ 1174282 h 5091764"/>
              <a:gd name="connsiteX131" fmla="*/ 1209848 w 4655693"/>
              <a:gd name="connsiteY131" fmla="*/ 1145406 h 5091764"/>
              <a:gd name="connsiteX132" fmla="*/ 1344602 w 4655693"/>
              <a:gd name="connsiteY132" fmla="*/ 1087655 h 5091764"/>
              <a:gd name="connsiteX133" fmla="*/ 1373478 w 4655693"/>
              <a:gd name="connsiteY133" fmla="*/ 1049154 h 5091764"/>
              <a:gd name="connsiteX134" fmla="*/ 1402354 w 4655693"/>
              <a:gd name="connsiteY134" fmla="*/ 1039528 h 5091764"/>
              <a:gd name="connsiteX135" fmla="*/ 1546733 w 4655693"/>
              <a:gd name="connsiteY135" fmla="*/ 1020278 h 5091764"/>
              <a:gd name="connsiteX136" fmla="*/ 1594859 w 4655693"/>
              <a:gd name="connsiteY136" fmla="*/ 1010653 h 5091764"/>
              <a:gd name="connsiteX137" fmla="*/ 1623735 w 4655693"/>
              <a:gd name="connsiteY137" fmla="*/ 991402 h 5091764"/>
              <a:gd name="connsiteX138" fmla="*/ 1662236 w 4655693"/>
              <a:gd name="connsiteY138" fmla="*/ 981777 h 5091764"/>
              <a:gd name="connsiteX139" fmla="*/ 1700737 w 4655693"/>
              <a:gd name="connsiteY139" fmla="*/ 952901 h 5091764"/>
              <a:gd name="connsiteX140" fmla="*/ 1739238 w 4655693"/>
              <a:gd name="connsiteY140" fmla="*/ 914400 h 5091764"/>
              <a:gd name="connsiteX141" fmla="*/ 1768114 w 4655693"/>
              <a:gd name="connsiteY141" fmla="*/ 895149 h 5091764"/>
              <a:gd name="connsiteX142" fmla="*/ 1825865 w 4655693"/>
              <a:gd name="connsiteY142" fmla="*/ 875899 h 5091764"/>
              <a:gd name="connsiteX143" fmla="*/ 1902867 w 4655693"/>
              <a:gd name="connsiteY143" fmla="*/ 885524 h 5091764"/>
              <a:gd name="connsiteX144" fmla="*/ 1931743 w 4655693"/>
              <a:gd name="connsiteY144" fmla="*/ 895149 h 5091764"/>
              <a:gd name="connsiteX145" fmla="*/ 1970244 w 4655693"/>
              <a:gd name="connsiteY145" fmla="*/ 885524 h 5091764"/>
              <a:gd name="connsiteX146" fmla="*/ 2047246 w 4655693"/>
              <a:gd name="connsiteY146" fmla="*/ 837398 h 5091764"/>
              <a:gd name="connsiteX147" fmla="*/ 2076122 w 4655693"/>
              <a:gd name="connsiteY147" fmla="*/ 818147 h 5091764"/>
              <a:gd name="connsiteX148" fmla="*/ 2114623 w 4655693"/>
              <a:gd name="connsiteY148" fmla="*/ 808522 h 5091764"/>
              <a:gd name="connsiteX149" fmla="*/ 2162749 w 4655693"/>
              <a:gd name="connsiteY149" fmla="*/ 789272 h 5091764"/>
              <a:gd name="connsiteX150" fmla="*/ 2191625 w 4655693"/>
              <a:gd name="connsiteY150" fmla="*/ 731520 h 5091764"/>
              <a:gd name="connsiteX151" fmla="*/ 2220501 w 4655693"/>
              <a:gd name="connsiteY151" fmla="*/ 721895 h 5091764"/>
              <a:gd name="connsiteX152" fmla="*/ 2249377 w 4655693"/>
              <a:gd name="connsiteY152" fmla="*/ 635267 h 5091764"/>
              <a:gd name="connsiteX153" fmla="*/ 2287878 w 4655693"/>
              <a:gd name="connsiteY153" fmla="*/ 606392 h 5091764"/>
              <a:gd name="connsiteX154" fmla="*/ 2326379 w 4655693"/>
              <a:gd name="connsiteY154" fmla="*/ 596766 h 5091764"/>
              <a:gd name="connsiteX155" fmla="*/ 2355255 w 4655693"/>
              <a:gd name="connsiteY155" fmla="*/ 616017 h 5091764"/>
              <a:gd name="connsiteX156" fmla="*/ 2384130 w 4655693"/>
              <a:gd name="connsiteY156" fmla="*/ 625642 h 5091764"/>
              <a:gd name="connsiteX157" fmla="*/ 2422632 w 4655693"/>
              <a:gd name="connsiteY157" fmla="*/ 654518 h 5091764"/>
              <a:gd name="connsiteX158" fmla="*/ 2499634 w 4655693"/>
              <a:gd name="connsiteY158" fmla="*/ 683394 h 5091764"/>
              <a:gd name="connsiteX159" fmla="*/ 2528509 w 4655693"/>
              <a:gd name="connsiteY159" fmla="*/ 702644 h 5091764"/>
              <a:gd name="connsiteX160" fmla="*/ 2701764 w 4655693"/>
              <a:gd name="connsiteY160" fmla="*/ 693019 h 5091764"/>
              <a:gd name="connsiteX161" fmla="*/ 2749890 w 4655693"/>
              <a:gd name="connsiteY161" fmla="*/ 673768 h 5091764"/>
              <a:gd name="connsiteX162" fmla="*/ 2817267 w 4655693"/>
              <a:gd name="connsiteY162" fmla="*/ 654518 h 5091764"/>
              <a:gd name="connsiteX163" fmla="*/ 2855768 w 4655693"/>
              <a:gd name="connsiteY163" fmla="*/ 635267 h 5091764"/>
              <a:gd name="connsiteX164" fmla="*/ 2923145 w 4655693"/>
              <a:gd name="connsiteY164" fmla="*/ 587141 h 5091764"/>
              <a:gd name="connsiteX165" fmla="*/ 2952021 w 4655693"/>
              <a:gd name="connsiteY165" fmla="*/ 567891 h 5091764"/>
              <a:gd name="connsiteX166" fmla="*/ 3009773 w 4655693"/>
              <a:gd name="connsiteY166" fmla="*/ 539015 h 5091764"/>
              <a:gd name="connsiteX167" fmla="*/ 3077149 w 4655693"/>
              <a:gd name="connsiteY167" fmla="*/ 471638 h 5091764"/>
              <a:gd name="connsiteX168" fmla="*/ 3096400 w 4655693"/>
              <a:gd name="connsiteY168" fmla="*/ 433137 h 5091764"/>
              <a:gd name="connsiteX169" fmla="*/ 3125276 w 4655693"/>
              <a:gd name="connsiteY169" fmla="*/ 413886 h 5091764"/>
              <a:gd name="connsiteX170" fmla="*/ 3154152 w 4655693"/>
              <a:gd name="connsiteY170" fmla="*/ 375385 h 5091764"/>
              <a:gd name="connsiteX171" fmla="*/ 3183027 w 4655693"/>
              <a:gd name="connsiteY171" fmla="*/ 346509 h 5091764"/>
              <a:gd name="connsiteX172" fmla="*/ 3192653 w 4655693"/>
              <a:gd name="connsiteY172" fmla="*/ 308008 h 5091764"/>
              <a:gd name="connsiteX173" fmla="*/ 3221528 w 4655693"/>
              <a:gd name="connsiteY173" fmla="*/ 288758 h 5091764"/>
              <a:gd name="connsiteX174" fmla="*/ 3250404 w 4655693"/>
              <a:gd name="connsiteY174" fmla="*/ 259882 h 5091764"/>
              <a:gd name="connsiteX175" fmla="*/ 3308156 w 4655693"/>
              <a:gd name="connsiteY175" fmla="*/ 192505 h 5091764"/>
              <a:gd name="connsiteX176" fmla="*/ 3317781 w 4655693"/>
              <a:gd name="connsiteY176" fmla="*/ 144379 h 5091764"/>
              <a:gd name="connsiteX177" fmla="*/ 3337032 w 4655693"/>
              <a:gd name="connsiteY177" fmla="*/ 86627 h 5091764"/>
              <a:gd name="connsiteX178" fmla="*/ 3356282 w 4655693"/>
              <a:gd name="connsiteY178" fmla="*/ 19251 h 5091764"/>
              <a:gd name="connsiteX179" fmla="*/ 3385158 w 4655693"/>
              <a:gd name="connsiteY179" fmla="*/ 0 h 5091764"/>
              <a:gd name="connsiteX180" fmla="*/ 3462160 w 4655693"/>
              <a:gd name="connsiteY180" fmla="*/ 28876 h 5091764"/>
              <a:gd name="connsiteX181" fmla="*/ 3491036 w 4655693"/>
              <a:gd name="connsiteY181" fmla="*/ 57752 h 5091764"/>
              <a:gd name="connsiteX182" fmla="*/ 3519912 w 4655693"/>
              <a:gd name="connsiteY182" fmla="*/ 77002 h 5091764"/>
              <a:gd name="connsiteX183" fmla="*/ 3539162 w 4655693"/>
              <a:gd name="connsiteY183" fmla="*/ 115503 h 5091764"/>
              <a:gd name="connsiteX184" fmla="*/ 3568038 w 4655693"/>
              <a:gd name="connsiteY184" fmla="*/ 154004 h 5091764"/>
              <a:gd name="connsiteX185" fmla="*/ 3577663 w 4655693"/>
              <a:gd name="connsiteY185" fmla="*/ 182880 h 5091764"/>
              <a:gd name="connsiteX186" fmla="*/ 3616164 w 4655693"/>
              <a:gd name="connsiteY186" fmla="*/ 240632 h 5091764"/>
              <a:gd name="connsiteX187" fmla="*/ 3664290 w 4655693"/>
              <a:gd name="connsiteY187" fmla="*/ 317634 h 5091764"/>
              <a:gd name="connsiteX188" fmla="*/ 3702792 w 4655693"/>
              <a:gd name="connsiteY188" fmla="*/ 365760 h 5091764"/>
              <a:gd name="connsiteX189" fmla="*/ 3722042 w 4655693"/>
              <a:gd name="connsiteY189" fmla="*/ 394636 h 5091764"/>
              <a:gd name="connsiteX190" fmla="*/ 3760543 w 4655693"/>
              <a:gd name="connsiteY190" fmla="*/ 413886 h 5091764"/>
              <a:gd name="connsiteX191" fmla="*/ 3827920 w 4655693"/>
              <a:gd name="connsiteY191" fmla="*/ 481263 h 5091764"/>
              <a:gd name="connsiteX192" fmla="*/ 3837545 w 4655693"/>
              <a:gd name="connsiteY192" fmla="*/ 510139 h 5091764"/>
              <a:gd name="connsiteX193" fmla="*/ 3895297 w 4655693"/>
              <a:gd name="connsiteY193" fmla="*/ 539015 h 5091764"/>
              <a:gd name="connsiteX194" fmla="*/ 3953048 w 4655693"/>
              <a:gd name="connsiteY194" fmla="*/ 596766 h 5091764"/>
              <a:gd name="connsiteX195" fmla="*/ 4010800 w 4655693"/>
              <a:gd name="connsiteY195" fmla="*/ 635267 h 5091764"/>
              <a:gd name="connsiteX196" fmla="*/ 4039676 w 4655693"/>
              <a:gd name="connsiteY196" fmla="*/ 654518 h 5091764"/>
              <a:gd name="connsiteX197" fmla="*/ 4068552 w 4655693"/>
              <a:gd name="connsiteY197" fmla="*/ 683394 h 5091764"/>
              <a:gd name="connsiteX198" fmla="*/ 4135928 w 4655693"/>
              <a:gd name="connsiteY198" fmla="*/ 712269 h 5091764"/>
              <a:gd name="connsiteX199" fmla="*/ 4203305 w 4655693"/>
              <a:gd name="connsiteY199" fmla="*/ 750771 h 5091764"/>
              <a:gd name="connsiteX200" fmla="*/ 4261057 w 4655693"/>
              <a:gd name="connsiteY200" fmla="*/ 770021 h 5091764"/>
              <a:gd name="connsiteX201" fmla="*/ 4289933 w 4655693"/>
              <a:gd name="connsiteY201" fmla="*/ 789272 h 5091764"/>
              <a:gd name="connsiteX202" fmla="*/ 4328434 w 4655693"/>
              <a:gd name="connsiteY202" fmla="*/ 827773 h 5091764"/>
              <a:gd name="connsiteX203" fmla="*/ 4415061 w 4655693"/>
              <a:gd name="connsiteY203" fmla="*/ 875899 h 5091764"/>
              <a:gd name="connsiteX204" fmla="*/ 4443937 w 4655693"/>
              <a:gd name="connsiteY204" fmla="*/ 885524 h 5091764"/>
              <a:gd name="connsiteX205" fmla="*/ 4453562 w 4655693"/>
              <a:gd name="connsiteY205" fmla="*/ 914400 h 5091764"/>
              <a:gd name="connsiteX206" fmla="*/ 4482438 w 4655693"/>
              <a:gd name="connsiteY206" fmla="*/ 885524 h 5091764"/>
              <a:gd name="connsiteX0" fmla="*/ 4482438 w 4655693"/>
              <a:gd name="connsiteY0" fmla="*/ 885524 h 5091764"/>
              <a:gd name="connsiteX1" fmla="*/ 4482438 w 4655693"/>
              <a:gd name="connsiteY1" fmla="*/ 885524 h 5091764"/>
              <a:gd name="connsiteX2" fmla="*/ 4501688 w 4655693"/>
              <a:gd name="connsiteY2" fmla="*/ 2069432 h 5091764"/>
              <a:gd name="connsiteX3" fmla="*/ 4549815 w 4655693"/>
              <a:gd name="connsiteY3" fmla="*/ 2127183 h 5091764"/>
              <a:gd name="connsiteX4" fmla="*/ 4559440 w 4655693"/>
              <a:gd name="connsiteY4" fmla="*/ 2175309 h 5091764"/>
              <a:gd name="connsiteX5" fmla="*/ 4569065 w 4655693"/>
              <a:gd name="connsiteY5" fmla="*/ 2723949 h 5091764"/>
              <a:gd name="connsiteX6" fmla="*/ 4588316 w 4655693"/>
              <a:gd name="connsiteY6" fmla="*/ 2858703 h 5091764"/>
              <a:gd name="connsiteX7" fmla="*/ 4597941 w 4655693"/>
              <a:gd name="connsiteY7" fmla="*/ 2945331 h 5091764"/>
              <a:gd name="connsiteX8" fmla="*/ 4607566 w 4655693"/>
              <a:gd name="connsiteY8" fmla="*/ 3022333 h 5091764"/>
              <a:gd name="connsiteX9" fmla="*/ 4617192 w 4655693"/>
              <a:gd name="connsiteY9" fmla="*/ 4090737 h 5091764"/>
              <a:gd name="connsiteX10" fmla="*/ 4626817 w 4655693"/>
              <a:gd name="connsiteY10" fmla="*/ 4138863 h 5091764"/>
              <a:gd name="connsiteX11" fmla="*/ 4646067 w 4655693"/>
              <a:gd name="connsiteY11" fmla="*/ 4177364 h 5091764"/>
              <a:gd name="connsiteX12" fmla="*/ 4655693 w 4655693"/>
              <a:gd name="connsiteY12" fmla="*/ 4206240 h 5091764"/>
              <a:gd name="connsiteX13" fmla="*/ 4636442 w 4655693"/>
              <a:gd name="connsiteY13" fmla="*/ 4639377 h 5091764"/>
              <a:gd name="connsiteX14" fmla="*/ 4626817 w 4655693"/>
              <a:gd name="connsiteY14" fmla="*/ 4668253 h 5091764"/>
              <a:gd name="connsiteX15" fmla="*/ 4607566 w 4655693"/>
              <a:gd name="connsiteY15" fmla="*/ 4870383 h 5091764"/>
              <a:gd name="connsiteX16" fmla="*/ 4569065 w 4655693"/>
              <a:gd name="connsiteY16" fmla="*/ 4937760 h 5091764"/>
              <a:gd name="connsiteX17" fmla="*/ 4559440 w 4655693"/>
              <a:gd name="connsiteY17" fmla="*/ 4985886 h 5091764"/>
              <a:gd name="connsiteX18" fmla="*/ 4520939 w 4655693"/>
              <a:gd name="connsiteY18" fmla="*/ 4995512 h 5091764"/>
              <a:gd name="connsiteX19" fmla="*/ 4443937 w 4655693"/>
              <a:gd name="connsiteY19" fmla="*/ 5005137 h 5091764"/>
              <a:gd name="connsiteX20" fmla="*/ 4415061 w 4655693"/>
              <a:gd name="connsiteY20" fmla="*/ 5014762 h 5091764"/>
              <a:gd name="connsiteX21" fmla="*/ 4078177 w 4655693"/>
              <a:gd name="connsiteY21" fmla="*/ 4995512 h 5091764"/>
              <a:gd name="connsiteX22" fmla="*/ 3904922 w 4655693"/>
              <a:gd name="connsiteY22" fmla="*/ 5005137 h 5091764"/>
              <a:gd name="connsiteX23" fmla="*/ 3866421 w 4655693"/>
              <a:gd name="connsiteY23" fmla="*/ 5014762 h 5091764"/>
              <a:gd name="connsiteX24" fmla="*/ 3779794 w 4655693"/>
              <a:gd name="connsiteY24" fmla="*/ 5034013 h 5091764"/>
              <a:gd name="connsiteX25" fmla="*/ 3702792 w 4655693"/>
              <a:gd name="connsiteY25" fmla="*/ 5062888 h 5091764"/>
              <a:gd name="connsiteX26" fmla="*/ 3645040 w 4655693"/>
              <a:gd name="connsiteY26" fmla="*/ 5082139 h 5091764"/>
              <a:gd name="connsiteX27" fmla="*/ 3616164 w 4655693"/>
              <a:gd name="connsiteY27" fmla="*/ 5091764 h 5091764"/>
              <a:gd name="connsiteX28" fmla="*/ 3250404 w 4655693"/>
              <a:gd name="connsiteY28" fmla="*/ 5082139 h 5091764"/>
              <a:gd name="connsiteX29" fmla="*/ 3240779 w 4655693"/>
              <a:gd name="connsiteY29" fmla="*/ 5043638 h 5091764"/>
              <a:gd name="connsiteX30" fmla="*/ 3231154 w 4655693"/>
              <a:gd name="connsiteY30" fmla="*/ 4937760 h 5091764"/>
              <a:gd name="connsiteX31" fmla="*/ 3211903 w 4655693"/>
              <a:gd name="connsiteY31" fmla="*/ 4899259 h 5091764"/>
              <a:gd name="connsiteX32" fmla="*/ 3192653 w 4655693"/>
              <a:gd name="connsiteY32" fmla="*/ 4841507 h 5091764"/>
              <a:gd name="connsiteX33" fmla="*/ 3183027 w 4655693"/>
              <a:gd name="connsiteY33" fmla="*/ 4793381 h 5091764"/>
              <a:gd name="connsiteX34" fmla="*/ 3154152 w 4655693"/>
              <a:gd name="connsiteY34" fmla="*/ 4754880 h 5091764"/>
              <a:gd name="connsiteX35" fmla="*/ 3134901 w 4655693"/>
              <a:gd name="connsiteY35" fmla="*/ 4706754 h 5091764"/>
              <a:gd name="connsiteX36" fmla="*/ 3115650 w 4655693"/>
              <a:gd name="connsiteY36" fmla="*/ 4398745 h 5091764"/>
              <a:gd name="connsiteX37" fmla="*/ 3106025 w 4655693"/>
              <a:gd name="connsiteY37" fmla="*/ 4225491 h 5091764"/>
              <a:gd name="connsiteX38" fmla="*/ 3096400 w 4655693"/>
              <a:gd name="connsiteY38" fmla="*/ 4196615 h 5091764"/>
              <a:gd name="connsiteX39" fmla="*/ 2961646 w 4655693"/>
              <a:gd name="connsiteY39" fmla="*/ 4186989 h 5091764"/>
              <a:gd name="connsiteX40" fmla="*/ 2923145 w 4655693"/>
              <a:gd name="connsiteY40" fmla="*/ 4167739 h 5091764"/>
              <a:gd name="connsiteX41" fmla="*/ 2778766 w 4655693"/>
              <a:gd name="connsiteY41" fmla="*/ 4138863 h 5091764"/>
              <a:gd name="connsiteX42" fmla="*/ 2807642 w 4655693"/>
              <a:gd name="connsiteY42" fmla="*/ 4023360 h 5091764"/>
              <a:gd name="connsiteX43" fmla="*/ 2836518 w 4655693"/>
              <a:gd name="connsiteY43" fmla="*/ 4004109 h 5091764"/>
              <a:gd name="connsiteX44" fmla="*/ 2894269 w 4655693"/>
              <a:gd name="connsiteY44" fmla="*/ 3907857 h 5091764"/>
              <a:gd name="connsiteX45" fmla="*/ 2913520 w 4655693"/>
              <a:gd name="connsiteY45" fmla="*/ 3878981 h 5091764"/>
              <a:gd name="connsiteX46" fmla="*/ 2923145 w 4655693"/>
              <a:gd name="connsiteY46" fmla="*/ 3850105 h 5091764"/>
              <a:gd name="connsiteX47" fmla="*/ 2942396 w 4655693"/>
              <a:gd name="connsiteY47" fmla="*/ 3821229 h 5091764"/>
              <a:gd name="connsiteX48" fmla="*/ 2923145 w 4655693"/>
              <a:gd name="connsiteY48" fmla="*/ 3686476 h 5091764"/>
              <a:gd name="connsiteX49" fmla="*/ 2894269 w 4655693"/>
              <a:gd name="connsiteY49" fmla="*/ 3667225 h 5091764"/>
              <a:gd name="connsiteX50" fmla="*/ 2855768 w 4655693"/>
              <a:gd name="connsiteY50" fmla="*/ 3619099 h 5091764"/>
              <a:gd name="connsiteX51" fmla="*/ 2798017 w 4655693"/>
              <a:gd name="connsiteY51" fmla="*/ 3599848 h 5091764"/>
              <a:gd name="connsiteX52" fmla="*/ 2624762 w 4655693"/>
              <a:gd name="connsiteY52" fmla="*/ 3580598 h 5091764"/>
              <a:gd name="connsiteX53" fmla="*/ 2509259 w 4655693"/>
              <a:gd name="connsiteY53" fmla="*/ 3542097 h 5091764"/>
              <a:gd name="connsiteX54" fmla="*/ 2490008 w 4655693"/>
              <a:gd name="connsiteY54" fmla="*/ 3455469 h 5091764"/>
              <a:gd name="connsiteX55" fmla="*/ 2470758 w 4655693"/>
              <a:gd name="connsiteY55" fmla="*/ 3416968 h 5091764"/>
              <a:gd name="connsiteX56" fmla="*/ 2461133 w 4655693"/>
              <a:gd name="connsiteY56" fmla="*/ 3378467 h 5091764"/>
              <a:gd name="connsiteX57" fmla="*/ 2422632 w 4655693"/>
              <a:gd name="connsiteY57" fmla="*/ 3291840 h 5091764"/>
              <a:gd name="connsiteX58" fmla="*/ 2393756 w 4655693"/>
              <a:gd name="connsiteY58" fmla="*/ 3262964 h 5091764"/>
              <a:gd name="connsiteX59" fmla="*/ 2355255 w 4655693"/>
              <a:gd name="connsiteY59" fmla="*/ 3253339 h 5091764"/>
              <a:gd name="connsiteX60" fmla="*/ 2345629 w 4655693"/>
              <a:gd name="connsiteY60" fmla="*/ 3224463 h 5091764"/>
              <a:gd name="connsiteX61" fmla="*/ 2287878 w 4655693"/>
              <a:gd name="connsiteY61" fmla="*/ 3205213 h 5091764"/>
              <a:gd name="connsiteX62" fmla="*/ 2114623 w 4655693"/>
              <a:gd name="connsiteY62" fmla="*/ 3185962 h 5091764"/>
              <a:gd name="connsiteX63" fmla="*/ 2066497 w 4655693"/>
              <a:gd name="connsiteY63" fmla="*/ 3304327 h 5091764"/>
              <a:gd name="connsiteX64" fmla="*/ 1931743 w 4655693"/>
              <a:gd name="connsiteY64" fmla="*/ 3147461 h 5091764"/>
              <a:gd name="connsiteX65" fmla="*/ 1686161 w 4655693"/>
              <a:gd name="connsiteY65" fmla="*/ 3283097 h 5091764"/>
              <a:gd name="connsiteX66" fmla="*/ 1556358 w 4655693"/>
              <a:gd name="connsiteY66" fmla="*/ 3147461 h 5091764"/>
              <a:gd name="connsiteX67" fmla="*/ 1527482 w 4655693"/>
              <a:gd name="connsiteY67" fmla="*/ 3176337 h 5091764"/>
              <a:gd name="connsiteX68" fmla="*/ 1488981 w 4655693"/>
              <a:gd name="connsiteY68" fmla="*/ 3195587 h 5091764"/>
              <a:gd name="connsiteX69" fmla="*/ 1469730 w 4655693"/>
              <a:gd name="connsiteY69" fmla="*/ 3224463 h 5091764"/>
              <a:gd name="connsiteX70" fmla="*/ 1402354 w 4655693"/>
              <a:gd name="connsiteY70" fmla="*/ 3253339 h 5091764"/>
              <a:gd name="connsiteX71" fmla="*/ 1334977 w 4655693"/>
              <a:gd name="connsiteY71" fmla="*/ 3301465 h 5091764"/>
              <a:gd name="connsiteX72" fmla="*/ 1277225 w 4655693"/>
              <a:gd name="connsiteY72" fmla="*/ 3320716 h 5091764"/>
              <a:gd name="connsiteX73" fmla="*/ 1238724 w 4655693"/>
              <a:gd name="connsiteY73" fmla="*/ 3349592 h 5091764"/>
              <a:gd name="connsiteX74" fmla="*/ 1180973 w 4655693"/>
              <a:gd name="connsiteY74" fmla="*/ 3368842 h 5091764"/>
              <a:gd name="connsiteX75" fmla="*/ 1142472 w 4655693"/>
              <a:gd name="connsiteY75" fmla="*/ 3388093 h 5091764"/>
              <a:gd name="connsiteX76" fmla="*/ 1055844 w 4655693"/>
              <a:gd name="connsiteY76" fmla="*/ 3407343 h 5091764"/>
              <a:gd name="connsiteX77" fmla="*/ 940341 w 4655693"/>
              <a:gd name="connsiteY77" fmla="*/ 3445844 h 5091764"/>
              <a:gd name="connsiteX78" fmla="*/ 911465 w 4655693"/>
              <a:gd name="connsiteY78" fmla="*/ 3465095 h 5091764"/>
              <a:gd name="connsiteX79" fmla="*/ 872964 w 4655693"/>
              <a:gd name="connsiteY79" fmla="*/ 3474720 h 5091764"/>
              <a:gd name="connsiteX80" fmla="*/ 834463 w 4655693"/>
              <a:gd name="connsiteY80" fmla="*/ 3493971 h 5091764"/>
              <a:gd name="connsiteX81" fmla="*/ 767086 w 4655693"/>
              <a:gd name="connsiteY81" fmla="*/ 3513221 h 5091764"/>
              <a:gd name="connsiteX82" fmla="*/ 738210 w 4655693"/>
              <a:gd name="connsiteY82" fmla="*/ 3532472 h 5091764"/>
              <a:gd name="connsiteX83" fmla="*/ 622707 w 4655693"/>
              <a:gd name="connsiteY83" fmla="*/ 3532472 h 5091764"/>
              <a:gd name="connsiteX84" fmla="*/ 603457 w 4655693"/>
              <a:gd name="connsiteY84" fmla="*/ 3503596 h 5091764"/>
              <a:gd name="connsiteX85" fmla="*/ 555330 w 4655693"/>
              <a:gd name="connsiteY85" fmla="*/ 3455469 h 5091764"/>
              <a:gd name="connsiteX86" fmla="*/ 526455 w 4655693"/>
              <a:gd name="connsiteY86" fmla="*/ 3397718 h 5091764"/>
              <a:gd name="connsiteX87" fmla="*/ 497579 w 4655693"/>
              <a:gd name="connsiteY87" fmla="*/ 3378467 h 5091764"/>
              <a:gd name="connsiteX88" fmla="*/ 468703 w 4655693"/>
              <a:gd name="connsiteY88" fmla="*/ 3349592 h 5091764"/>
              <a:gd name="connsiteX89" fmla="*/ 478328 w 4655693"/>
              <a:gd name="connsiteY89" fmla="*/ 3262964 h 5091764"/>
              <a:gd name="connsiteX90" fmla="*/ 516829 w 4655693"/>
              <a:gd name="connsiteY90" fmla="*/ 3224463 h 5091764"/>
              <a:gd name="connsiteX91" fmla="*/ 584206 w 4655693"/>
              <a:gd name="connsiteY91" fmla="*/ 3195587 h 5091764"/>
              <a:gd name="connsiteX92" fmla="*/ 613082 w 4655693"/>
              <a:gd name="connsiteY92" fmla="*/ 3166712 h 5091764"/>
              <a:gd name="connsiteX93" fmla="*/ 651583 w 4655693"/>
              <a:gd name="connsiteY93" fmla="*/ 3147461 h 5091764"/>
              <a:gd name="connsiteX94" fmla="*/ 670834 w 4655693"/>
              <a:gd name="connsiteY94" fmla="*/ 3118585 h 5091764"/>
              <a:gd name="connsiteX95" fmla="*/ 680459 w 4655693"/>
              <a:gd name="connsiteY95" fmla="*/ 3089709 h 5091764"/>
              <a:gd name="connsiteX96" fmla="*/ 728585 w 4655693"/>
              <a:gd name="connsiteY96" fmla="*/ 3031958 h 5091764"/>
              <a:gd name="connsiteX97" fmla="*/ 747836 w 4655693"/>
              <a:gd name="connsiteY97" fmla="*/ 3003082 h 5091764"/>
              <a:gd name="connsiteX98" fmla="*/ 757461 w 4655693"/>
              <a:gd name="connsiteY98" fmla="*/ 2964581 h 5091764"/>
              <a:gd name="connsiteX99" fmla="*/ 651583 w 4655693"/>
              <a:gd name="connsiteY99" fmla="*/ 2887579 h 5091764"/>
              <a:gd name="connsiteX100" fmla="*/ 564956 w 4655693"/>
              <a:gd name="connsiteY100" fmla="*/ 2839453 h 5091764"/>
              <a:gd name="connsiteX101" fmla="*/ 536080 w 4655693"/>
              <a:gd name="connsiteY101" fmla="*/ 2800952 h 5091764"/>
              <a:gd name="connsiteX102" fmla="*/ 478328 w 4655693"/>
              <a:gd name="connsiteY102" fmla="*/ 2781701 h 5091764"/>
              <a:gd name="connsiteX103" fmla="*/ 439827 w 4655693"/>
              <a:gd name="connsiteY103" fmla="*/ 2762451 h 5091764"/>
              <a:gd name="connsiteX104" fmla="*/ 420577 w 4655693"/>
              <a:gd name="connsiteY104" fmla="*/ 2733575 h 5091764"/>
              <a:gd name="connsiteX105" fmla="*/ 391701 w 4655693"/>
              <a:gd name="connsiteY105" fmla="*/ 2714324 h 5091764"/>
              <a:gd name="connsiteX106" fmla="*/ 353200 w 4655693"/>
              <a:gd name="connsiteY106" fmla="*/ 2666198 h 5091764"/>
              <a:gd name="connsiteX107" fmla="*/ 324324 w 4655693"/>
              <a:gd name="connsiteY107" fmla="*/ 2627697 h 5091764"/>
              <a:gd name="connsiteX108" fmla="*/ 285823 w 4655693"/>
              <a:gd name="connsiteY108" fmla="*/ 2618072 h 5091764"/>
              <a:gd name="connsiteX109" fmla="*/ 228072 w 4655693"/>
              <a:gd name="connsiteY109" fmla="*/ 2589196 h 5091764"/>
              <a:gd name="connsiteX110" fmla="*/ 218446 w 4655693"/>
              <a:gd name="connsiteY110" fmla="*/ 2560320 h 5091764"/>
              <a:gd name="connsiteX111" fmla="*/ 189570 w 4655693"/>
              <a:gd name="connsiteY111" fmla="*/ 2531444 h 5091764"/>
              <a:gd name="connsiteX112" fmla="*/ 160695 w 4655693"/>
              <a:gd name="connsiteY112" fmla="*/ 2492943 h 5091764"/>
              <a:gd name="connsiteX113" fmla="*/ 141444 w 4655693"/>
              <a:gd name="connsiteY113" fmla="*/ 2377440 h 5091764"/>
              <a:gd name="connsiteX114" fmla="*/ 131819 w 4655693"/>
              <a:gd name="connsiteY114" fmla="*/ 2338939 h 5091764"/>
              <a:gd name="connsiteX115" fmla="*/ 122194 w 4655693"/>
              <a:gd name="connsiteY115" fmla="*/ 2281187 h 5091764"/>
              <a:gd name="connsiteX116" fmla="*/ 93318 w 4655693"/>
              <a:gd name="connsiteY116" fmla="*/ 2184935 h 5091764"/>
              <a:gd name="connsiteX117" fmla="*/ 74067 w 4655693"/>
              <a:gd name="connsiteY117" fmla="*/ 2088682 h 5091764"/>
              <a:gd name="connsiteX118" fmla="*/ 35566 w 4655693"/>
              <a:gd name="connsiteY118" fmla="*/ 2011680 h 5091764"/>
              <a:gd name="connsiteX119" fmla="*/ 25941 w 4655693"/>
              <a:gd name="connsiteY119" fmla="*/ 1944303 h 5091764"/>
              <a:gd name="connsiteX120" fmla="*/ 16316 w 4655693"/>
              <a:gd name="connsiteY120" fmla="*/ 1915427 h 5091764"/>
              <a:gd name="connsiteX121" fmla="*/ 45192 w 4655693"/>
              <a:gd name="connsiteY121" fmla="*/ 1549667 h 5091764"/>
              <a:gd name="connsiteX122" fmla="*/ 54817 w 4655693"/>
              <a:gd name="connsiteY122" fmla="*/ 1443789 h 5091764"/>
              <a:gd name="connsiteX123" fmla="*/ 64442 w 4655693"/>
              <a:gd name="connsiteY123" fmla="*/ 1405288 h 5091764"/>
              <a:gd name="connsiteX124" fmla="*/ 83693 w 4655693"/>
              <a:gd name="connsiteY124" fmla="*/ 1347537 h 5091764"/>
              <a:gd name="connsiteX125" fmla="*/ 430202 w 4655693"/>
              <a:gd name="connsiteY125" fmla="*/ 1309036 h 5091764"/>
              <a:gd name="connsiteX126" fmla="*/ 709335 w 4655693"/>
              <a:gd name="connsiteY126" fmla="*/ 1280160 h 5091764"/>
              <a:gd name="connsiteX127" fmla="*/ 747836 w 4655693"/>
              <a:gd name="connsiteY127" fmla="*/ 1270535 h 5091764"/>
              <a:gd name="connsiteX128" fmla="*/ 959592 w 4655693"/>
              <a:gd name="connsiteY128" fmla="*/ 1260909 h 5091764"/>
              <a:gd name="connsiteX129" fmla="*/ 1075095 w 4655693"/>
              <a:gd name="connsiteY129" fmla="*/ 1222408 h 5091764"/>
              <a:gd name="connsiteX130" fmla="*/ 1190598 w 4655693"/>
              <a:gd name="connsiteY130" fmla="*/ 1174282 h 5091764"/>
              <a:gd name="connsiteX131" fmla="*/ 1209848 w 4655693"/>
              <a:gd name="connsiteY131" fmla="*/ 1145406 h 5091764"/>
              <a:gd name="connsiteX132" fmla="*/ 1344602 w 4655693"/>
              <a:gd name="connsiteY132" fmla="*/ 1087655 h 5091764"/>
              <a:gd name="connsiteX133" fmla="*/ 1373478 w 4655693"/>
              <a:gd name="connsiteY133" fmla="*/ 1049154 h 5091764"/>
              <a:gd name="connsiteX134" fmla="*/ 1402354 w 4655693"/>
              <a:gd name="connsiteY134" fmla="*/ 1039528 h 5091764"/>
              <a:gd name="connsiteX135" fmla="*/ 1546733 w 4655693"/>
              <a:gd name="connsiteY135" fmla="*/ 1020278 h 5091764"/>
              <a:gd name="connsiteX136" fmla="*/ 1594859 w 4655693"/>
              <a:gd name="connsiteY136" fmla="*/ 1010653 h 5091764"/>
              <a:gd name="connsiteX137" fmla="*/ 1623735 w 4655693"/>
              <a:gd name="connsiteY137" fmla="*/ 991402 h 5091764"/>
              <a:gd name="connsiteX138" fmla="*/ 1662236 w 4655693"/>
              <a:gd name="connsiteY138" fmla="*/ 981777 h 5091764"/>
              <a:gd name="connsiteX139" fmla="*/ 1700737 w 4655693"/>
              <a:gd name="connsiteY139" fmla="*/ 952901 h 5091764"/>
              <a:gd name="connsiteX140" fmla="*/ 1739238 w 4655693"/>
              <a:gd name="connsiteY140" fmla="*/ 914400 h 5091764"/>
              <a:gd name="connsiteX141" fmla="*/ 1768114 w 4655693"/>
              <a:gd name="connsiteY141" fmla="*/ 895149 h 5091764"/>
              <a:gd name="connsiteX142" fmla="*/ 1825865 w 4655693"/>
              <a:gd name="connsiteY142" fmla="*/ 875899 h 5091764"/>
              <a:gd name="connsiteX143" fmla="*/ 1902867 w 4655693"/>
              <a:gd name="connsiteY143" fmla="*/ 885524 h 5091764"/>
              <a:gd name="connsiteX144" fmla="*/ 1931743 w 4655693"/>
              <a:gd name="connsiteY144" fmla="*/ 895149 h 5091764"/>
              <a:gd name="connsiteX145" fmla="*/ 1970244 w 4655693"/>
              <a:gd name="connsiteY145" fmla="*/ 885524 h 5091764"/>
              <a:gd name="connsiteX146" fmla="*/ 2047246 w 4655693"/>
              <a:gd name="connsiteY146" fmla="*/ 837398 h 5091764"/>
              <a:gd name="connsiteX147" fmla="*/ 2076122 w 4655693"/>
              <a:gd name="connsiteY147" fmla="*/ 818147 h 5091764"/>
              <a:gd name="connsiteX148" fmla="*/ 2114623 w 4655693"/>
              <a:gd name="connsiteY148" fmla="*/ 808522 h 5091764"/>
              <a:gd name="connsiteX149" fmla="*/ 2162749 w 4655693"/>
              <a:gd name="connsiteY149" fmla="*/ 789272 h 5091764"/>
              <a:gd name="connsiteX150" fmla="*/ 2191625 w 4655693"/>
              <a:gd name="connsiteY150" fmla="*/ 731520 h 5091764"/>
              <a:gd name="connsiteX151" fmla="*/ 2220501 w 4655693"/>
              <a:gd name="connsiteY151" fmla="*/ 721895 h 5091764"/>
              <a:gd name="connsiteX152" fmla="*/ 2249377 w 4655693"/>
              <a:gd name="connsiteY152" fmla="*/ 635267 h 5091764"/>
              <a:gd name="connsiteX153" fmla="*/ 2287878 w 4655693"/>
              <a:gd name="connsiteY153" fmla="*/ 606392 h 5091764"/>
              <a:gd name="connsiteX154" fmla="*/ 2326379 w 4655693"/>
              <a:gd name="connsiteY154" fmla="*/ 596766 h 5091764"/>
              <a:gd name="connsiteX155" fmla="*/ 2355255 w 4655693"/>
              <a:gd name="connsiteY155" fmla="*/ 616017 h 5091764"/>
              <a:gd name="connsiteX156" fmla="*/ 2384130 w 4655693"/>
              <a:gd name="connsiteY156" fmla="*/ 625642 h 5091764"/>
              <a:gd name="connsiteX157" fmla="*/ 2422632 w 4655693"/>
              <a:gd name="connsiteY157" fmla="*/ 654518 h 5091764"/>
              <a:gd name="connsiteX158" fmla="*/ 2499634 w 4655693"/>
              <a:gd name="connsiteY158" fmla="*/ 683394 h 5091764"/>
              <a:gd name="connsiteX159" fmla="*/ 2528509 w 4655693"/>
              <a:gd name="connsiteY159" fmla="*/ 702644 h 5091764"/>
              <a:gd name="connsiteX160" fmla="*/ 2701764 w 4655693"/>
              <a:gd name="connsiteY160" fmla="*/ 693019 h 5091764"/>
              <a:gd name="connsiteX161" fmla="*/ 2749890 w 4655693"/>
              <a:gd name="connsiteY161" fmla="*/ 673768 h 5091764"/>
              <a:gd name="connsiteX162" fmla="*/ 2817267 w 4655693"/>
              <a:gd name="connsiteY162" fmla="*/ 654518 h 5091764"/>
              <a:gd name="connsiteX163" fmla="*/ 2855768 w 4655693"/>
              <a:gd name="connsiteY163" fmla="*/ 635267 h 5091764"/>
              <a:gd name="connsiteX164" fmla="*/ 2923145 w 4655693"/>
              <a:gd name="connsiteY164" fmla="*/ 587141 h 5091764"/>
              <a:gd name="connsiteX165" fmla="*/ 2952021 w 4655693"/>
              <a:gd name="connsiteY165" fmla="*/ 567891 h 5091764"/>
              <a:gd name="connsiteX166" fmla="*/ 3009773 w 4655693"/>
              <a:gd name="connsiteY166" fmla="*/ 539015 h 5091764"/>
              <a:gd name="connsiteX167" fmla="*/ 3077149 w 4655693"/>
              <a:gd name="connsiteY167" fmla="*/ 471638 h 5091764"/>
              <a:gd name="connsiteX168" fmla="*/ 3096400 w 4655693"/>
              <a:gd name="connsiteY168" fmla="*/ 433137 h 5091764"/>
              <a:gd name="connsiteX169" fmla="*/ 3125276 w 4655693"/>
              <a:gd name="connsiteY169" fmla="*/ 413886 h 5091764"/>
              <a:gd name="connsiteX170" fmla="*/ 3154152 w 4655693"/>
              <a:gd name="connsiteY170" fmla="*/ 375385 h 5091764"/>
              <a:gd name="connsiteX171" fmla="*/ 3183027 w 4655693"/>
              <a:gd name="connsiteY171" fmla="*/ 346509 h 5091764"/>
              <a:gd name="connsiteX172" fmla="*/ 3192653 w 4655693"/>
              <a:gd name="connsiteY172" fmla="*/ 308008 h 5091764"/>
              <a:gd name="connsiteX173" fmla="*/ 3221528 w 4655693"/>
              <a:gd name="connsiteY173" fmla="*/ 288758 h 5091764"/>
              <a:gd name="connsiteX174" fmla="*/ 3250404 w 4655693"/>
              <a:gd name="connsiteY174" fmla="*/ 259882 h 5091764"/>
              <a:gd name="connsiteX175" fmla="*/ 3308156 w 4655693"/>
              <a:gd name="connsiteY175" fmla="*/ 192505 h 5091764"/>
              <a:gd name="connsiteX176" fmla="*/ 3317781 w 4655693"/>
              <a:gd name="connsiteY176" fmla="*/ 144379 h 5091764"/>
              <a:gd name="connsiteX177" fmla="*/ 3337032 w 4655693"/>
              <a:gd name="connsiteY177" fmla="*/ 86627 h 5091764"/>
              <a:gd name="connsiteX178" fmla="*/ 3356282 w 4655693"/>
              <a:gd name="connsiteY178" fmla="*/ 19251 h 5091764"/>
              <a:gd name="connsiteX179" fmla="*/ 3385158 w 4655693"/>
              <a:gd name="connsiteY179" fmla="*/ 0 h 5091764"/>
              <a:gd name="connsiteX180" fmla="*/ 3462160 w 4655693"/>
              <a:gd name="connsiteY180" fmla="*/ 28876 h 5091764"/>
              <a:gd name="connsiteX181" fmla="*/ 3491036 w 4655693"/>
              <a:gd name="connsiteY181" fmla="*/ 57752 h 5091764"/>
              <a:gd name="connsiteX182" fmla="*/ 3519912 w 4655693"/>
              <a:gd name="connsiteY182" fmla="*/ 77002 h 5091764"/>
              <a:gd name="connsiteX183" fmla="*/ 3539162 w 4655693"/>
              <a:gd name="connsiteY183" fmla="*/ 115503 h 5091764"/>
              <a:gd name="connsiteX184" fmla="*/ 3568038 w 4655693"/>
              <a:gd name="connsiteY184" fmla="*/ 154004 h 5091764"/>
              <a:gd name="connsiteX185" fmla="*/ 3577663 w 4655693"/>
              <a:gd name="connsiteY185" fmla="*/ 182880 h 5091764"/>
              <a:gd name="connsiteX186" fmla="*/ 3616164 w 4655693"/>
              <a:gd name="connsiteY186" fmla="*/ 240632 h 5091764"/>
              <a:gd name="connsiteX187" fmla="*/ 3664290 w 4655693"/>
              <a:gd name="connsiteY187" fmla="*/ 317634 h 5091764"/>
              <a:gd name="connsiteX188" fmla="*/ 3702792 w 4655693"/>
              <a:gd name="connsiteY188" fmla="*/ 365760 h 5091764"/>
              <a:gd name="connsiteX189" fmla="*/ 3722042 w 4655693"/>
              <a:gd name="connsiteY189" fmla="*/ 394636 h 5091764"/>
              <a:gd name="connsiteX190" fmla="*/ 3760543 w 4655693"/>
              <a:gd name="connsiteY190" fmla="*/ 413886 h 5091764"/>
              <a:gd name="connsiteX191" fmla="*/ 3827920 w 4655693"/>
              <a:gd name="connsiteY191" fmla="*/ 481263 h 5091764"/>
              <a:gd name="connsiteX192" fmla="*/ 3837545 w 4655693"/>
              <a:gd name="connsiteY192" fmla="*/ 510139 h 5091764"/>
              <a:gd name="connsiteX193" fmla="*/ 3895297 w 4655693"/>
              <a:gd name="connsiteY193" fmla="*/ 539015 h 5091764"/>
              <a:gd name="connsiteX194" fmla="*/ 3953048 w 4655693"/>
              <a:gd name="connsiteY194" fmla="*/ 596766 h 5091764"/>
              <a:gd name="connsiteX195" fmla="*/ 4010800 w 4655693"/>
              <a:gd name="connsiteY195" fmla="*/ 635267 h 5091764"/>
              <a:gd name="connsiteX196" fmla="*/ 4039676 w 4655693"/>
              <a:gd name="connsiteY196" fmla="*/ 654518 h 5091764"/>
              <a:gd name="connsiteX197" fmla="*/ 4068552 w 4655693"/>
              <a:gd name="connsiteY197" fmla="*/ 683394 h 5091764"/>
              <a:gd name="connsiteX198" fmla="*/ 4135928 w 4655693"/>
              <a:gd name="connsiteY198" fmla="*/ 712269 h 5091764"/>
              <a:gd name="connsiteX199" fmla="*/ 4203305 w 4655693"/>
              <a:gd name="connsiteY199" fmla="*/ 750771 h 5091764"/>
              <a:gd name="connsiteX200" fmla="*/ 4261057 w 4655693"/>
              <a:gd name="connsiteY200" fmla="*/ 770021 h 5091764"/>
              <a:gd name="connsiteX201" fmla="*/ 4289933 w 4655693"/>
              <a:gd name="connsiteY201" fmla="*/ 789272 h 5091764"/>
              <a:gd name="connsiteX202" fmla="*/ 4328434 w 4655693"/>
              <a:gd name="connsiteY202" fmla="*/ 827773 h 5091764"/>
              <a:gd name="connsiteX203" fmla="*/ 4415061 w 4655693"/>
              <a:gd name="connsiteY203" fmla="*/ 875899 h 5091764"/>
              <a:gd name="connsiteX204" fmla="*/ 4443937 w 4655693"/>
              <a:gd name="connsiteY204" fmla="*/ 885524 h 5091764"/>
              <a:gd name="connsiteX205" fmla="*/ 4453562 w 4655693"/>
              <a:gd name="connsiteY205" fmla="*/ 914400 h 5091764"/>
              <a:gd name="connsiteX206" fmla="*/ 4482438 w 4655693"/>
              <a:gd name="connsiteY206" fmla="*/ 885524 h 5091764"/>
              <a:gd name="connsiteX0" fmla="*/ 4482438 w 4655693"/>
              <a:gd name="connsiteY0" fmla="*/ 885524 h 5091764"/>
              <a:gd name="connsiteX1" fmla="*/ 4482438 w 4655693"/>
              <a:gd name="connsiteY1" fmla="*/ 885524 h 5091764"/>
              <a:gd name="connsiteX2" fmla="*/ 4501688 w 4655693"/>
              <a:gd name="connsiteY2" fmla="*/ 2069432 h 5091764"/>
              <a:gd name="connsiteX3" fmla="*/ 4549815 w 4655693"/>
              <a:gd name="connsiteY3" fmla="*/ 2127183 h 5091764"/>
              <a:gd name="connsiteX4" fmla="*/ 4559440 w 4655693"/>
              <a:gd name="connsiteY4" fmla="*/ 2175309 h 5091764"/>
              <a:gd name="connsiteX5" fmla="*/ 4569065 w 4655693"/>
              <a:gd name="connsiteY5" fmla="*/ 2723949 h 5091764"/>
              <a:gd name="connsiteX6" fmla="*/ 4588316 w 4655693"/>
              <a:gd name="connsiteY6" fmla="*/ 2858703 h 5091764"/>
              <a:gd name="connsiteX7" fmla="*/ 4597941 w 4655693"/>
              <a:gd name="connsiteY7" fmla="*/ 2945331 h 5091764"/>
              <a:gd name="connsiteX8" fmla="*/ 4607566 w 4655693"/>
              <a:gd name="connsiteY8" fmla="*/ 3022333 h 5091764"/>
              <a:gd name="connsiteX9" fmla="*/ 4617192 w 4655693"/>
              <a:gd name="connsiteY9" fmla="*/ 4090737 h 5091764"/>
              <a:gd name="connsiteX10" fmla="*/ 4626817 w 4655693"/>
              <a:gd name="connsiteY10" fmla="*/ 4138863 h 5091764"/>
              <a:gd name="connsiteX11" fmla="*/ 4646067 w 4655693"/>
              <a:gd name="connsiteY11" fmla="*/ 4177364 h 5091764"/>
              <a:gd name="connsiteX12" fmla="*/ 4655693 w 4655693"/>
              <a:gd name="connsiteY12" fmla="*/ 4206240 h 5091764"/>
              <a:gd name="connsiteX13" fmla="*/ 4636442 w 4655693"/>
              <a:gd name="connsiteY13" fmla="*/ 4639377 h 5091764"/>
              <a:gd name="connsiteX14" fmla="*/ 4626817 w 4655693"/>
              <a:gd name="connsiteY14" fmla="*/ 4668253 h 5091764"/>
              <a:gd name="connsiteX15" fmla="*/ 4607566 w 4655693"/>
              <a:gd name="connsiteY15" fmla="*/ 4870383 h 5091764"/>
              <a:gd name="connsiteX16" fmla="*/ 4569065 w 4655693"/>
              <a:gd name="connsiteY16" fmla="*/ 4937760 h 5091764"/>
              <a:gd name="connsiteX17" fmla="*/ 4559440 w 4655693"/>
              <a:gd name="connsiteY17" fmla="*/ 4985886 h 5091764"/>
              <a:gd name="connsiteX18" fmla="*/ 4520939 w 4655693"/>
              <a:gd name="connsiteY18" fmla="*/ 4995512 h 5091764"/>
              <a:gd name="connsiteX19" fmla="*/ 4443937 w 4655693"/>
              <a:gd name="connsiteY19" fmla="*/ 5005137 h 5091764"/>
              <a:gd name="connsiteX20" fmla="*/ 4415061 w 4655693"/>
              <a:gd name="connsiteY20" fmla="*/ 5014762 h 5091764"/>
              <a:gd name="connsiteX21" fmla="*/ 4078177 w 4655693"/>
              <a:gd name="connsiteY21" fmla="*/ 4995512 h 5091764"/>
              <a:gd name="connsiteX22" fmla="*/ 3904922 w 4655693"/>
              <a:gd name="connsiteY22" fmla="*/ 5005137 h 5091764"/>
              <a:gd name="connsiteX23" fmla="*/ 3866421 w 4655693"/>
              <a:gd name="connsiteY23" fmla="*/ 5014762 h 5091764"/>
              <a:gd name="connsiteX24" fmla="*/ 3779794 w 4655693"/>
              <a:gd name="connsiteY24" fmla="*/ 5034013 h 5091764"/>
              <a:gd name="connsiteX25" fmla="*/ 3702792 w 4655693"/>
              <a:gd name="connsiteY25" fmla="*/ 5062888 h 5091764"/>
              <a:gd name="connsiteX26" fmla="*/ 3645040 w 4655693"/>
              <a:gd name="connsiteY26" fmla="*/ 5082139 h 5091764"/>
              <a:gd name="connsiteX27" fmla="*/ 3616164 w 4655693"/>
              <a:gd name="connsiteY27" fmla="*/ 5091764 h 5091764"/>
              <a:gd name="connsiteX28" fmla="*/ 3250404 w 4655693"/>
              <a:gd name="connsiteY28" fmla="*/ 5082139 h 5091764"/>
              <a:gd name="connsiteX29" fmla="*/ 3240779 w 4655693"/>
              <a:gd name="connsiteY29" fmla="*/ 5043638 h 5091764"/>
              <a:gd name="connsiteX30" fmla="*/ 3231154 w 4655693"/>
              <a:gd name="connsiteY30" fmla="*/ 4937760 h 5091764"/>
              <a:gd name="connsiteX31" fmla="*/ 3211903 w 4655693"/>
              <a:gd name="connsiteY31" fmla="*/ 4899259 h 5091764"/>
              <a:gd name="connsiteX32" fmla="*/ 3192653 w 4655693"/>
              <a:gd name="connsiteY32" fmla="*/ 4841507 h 5091764"/>
              <a:gd name="connsiteX33" fmla="*/ 3183027 w 4655693"/>
              <a:gd name="connsiteY33" fmla="*/ 4793381 h 5091764"/>
              <a:gd name="connsiteX34" fmla="*/ 3154152 w 4655693"/>
              <a:gd name="connsiteY34" fmla="*/ 4754880 h 5091764"/>
              <a:gd name="connsiteX35" fmla="*/ 3134901 w 4655693"/>
              <a:gd name="connsiteY35" fmla="*/ 4706754 h 5091764"/>
              <a:gd name="connsiteX36" fmla="*/ 3115650 w 4655693"/>
              <a:gd name="connsiteY36" fmla="*/ 4398745 h 5091764"/>
              <a:gd name="connsiteX37" fmla="*/ 3106025 w 4655693"/>
              <a:gd name="connsiteY37" fmla="*/ 4225491 h 5091764"/>
              <a:gd name="connsiteX38" fmla="*/ 3096400 w 4655693"/>
              <a:gd name="connsiteY38" fmla="*/ 4196615 h 5091764"/>
              <a:gd name="connsiteX39" fmla="*/ 2961646 w 4655693"/>
              <a:gd name="connsiteY39" fmla="*/ 4186989 h 5091764"/>
              <a:gd name="connsiteX40" fmla="*/ 2923145 w 4655693"/>
              <a:gd name="connsiteY40" fmla="*/ 4167739 h 5091764"/>
              <a:gd name="connsiteX41" fmla="*/ 2778766 w 4655693"/>
              <a:gd name="connsiteY41" fmla="*/ 4138863 h 5091764"/>
              <a:gd name="connsiteX42" fmla="*/ 2807642 w 4655693"/>
              <a:gd name="connsiteY42" fmla="*/ 4023360 h 5091764"/>
              <a:gd name="connsiteX43" fmla="*/ 2836518 w 4655693"/>
              <a:gd name="connsiteY43" fmla="*/ 4004109 h 5091764"/>
              <a:gd name="connsiteX44" fmla="*/ 2894269 w 4655693"/>
              <a:gd name="connsiteY44" fmla="*/ 3907857 h 5091764"/>
              <a:gd name="connsiteX45" fmla="*/ 2913520 w 4655693"/>
              <a:gd name="connsiteY45" fmla="*/ 3878981 h 5091764"/>
              <a:gd name="connsiteX46" fmla="*/ 2923145 w 4655693"/>
              <a:gd name="connsiteY46" fmla="*/ 3850105 h 5091764"/>
              <a:gd name="connsiteX47" fmla="*/ 2942396 w 4655693"/>
              <a:gd name="connsiteY47" fmla="*/ 3821229 h 5091764"/>
              <a:gd name="connsiteX48" fmla="*/ 2923145 w 4655693"/>
              <a:gd name="connsiteY48" fmla="*/ 3686476 h 5091764"/>
              <a:gd name="connsiteX49" fmla="*/ 2894269 w 4655693"/>
              <a:gd name="connsiteY49" fmla="*/ 3667225 h 5091764"/>
              <a:gd name="connsiteX50" fmla="*/ 2855768 w 4655693"/>
              <a:gd name="connsiteY50" fmla="*/ 3619099 h 5091764"/>
              <a:gd name="connsiteX51" fmla="*/ 2798017 w 4655693"/>
              <a:gd name="connsiteY51" fmla="*/ 3599848 h 5091764"/>
              <a:gd name="connsiteX52" fmla="*/ 2624762 w 4655693"/>
              <a:gd name="connsiteY52" fmla="*/ 3580598 h 5091764"/>
              <a:gd name="connsiteX53" fmla="*/ 2509259 w 4655693"/>
              <a:gd name="connsiteY53" fmla="*/ 3542097 h 5091764"/>
              <a:gd name="connsiteX54" fmla="*/ 2490008 w 4655693"/>
              <a:gd name="connsiteY54" fmla="*/ 3455469 h 5091764"/>
              <a:gd name="connsiteX55" fmla="*/ 2470758 w 4655693"/>
              <a:gd name="connsiteY55" fmla="*/ 3416968 h 5091764"/>
              <a:gd name="connsiteX56" fmla="*/ 2461133 w 4655693"/>
              <a:gd name="connsiteY56" fmla="*/ 3378467 h 5091764"/>
              <a:gd name="connsiteX57" fmla="*/ 2422632 w 4655693"/>
              <a:gd name="connsiteY57" fmla="*/ 3291840 h 5091764"/>
              <a:gd name="connsiteX58" fmla="*/ 2393756 w 4655693"/>
              <a:gd name="connsiteY58" fmla="*/ 3262964 h 5091764"/>
              <a:gd name="connsiteX59" fmla="*/ 2355255 w 4655693"/>
              <a:gd name="connsiteY59" fmla="*/ 3253339 h 5091764"/>
              <a:gd name="connsiteX60" fmla="*/ 2345629 w 4655693"/>
              <a:gd name="connsiteY60" fmla="*/ 3224463 h 5091764"/>
              <a:gd name="connsiteX61" fmla="*/ 2292553 w 4655693"/>
              <a:gd name="connsiteY61" fmla="*/ 3274020 h 5091764"/>
              <a:gd name="connsiteX62" fmla="*/ 2114623 w 4655693"/>
              <a:gd name="connsiteY62" fmla="*/ 3185962 h 5091764"/>
              <a:gd name="connsiteX63" fmla="*/ 2066497 w 4655693"/>
              <a:gd name="connsiteY63" fmla="*/ 3304327 h 5091764"/>
              <a:gd name="connsiteX64" fmla="*/ 1931743 w 4655693"/>
              <a:gd name="connsiteY64" fmla="*/ 3147461 h 5091764"/>
              <a:gd name="connsiteX65" fmla="*/ 1686161 w 4655693"/>
              <a:gd name="connsiteY65" fmla="*/ 3283097 h 5091764"/>
              <a:gd name="connsiteX66" fmla="*/ 1556358 w 4655693"/>
              <a:gd name="connsiteY66" fmla="*/ 3147461 h 5091764"/>
              <a:gd name="connsiteX67" fmla="*/ 1527482 w 4655693"/>
              <a:gd name="connsiteY67" fmla="*/ 3176337 h 5091764"/>
              <a:gd name="connsiteX68" fmla="*/ 1488981 w 4655693"/>
              <a:gd name="connsiteY68" fmla="*/ 3195587 h 5091764"/>
              <a:gd name="connsiteX69" fmla="*/ 1469730 w 4655693"/>
              <a:gd name="connsiteY69" fmla="*/ 3224463 h 5091764"/>
              <a:gd name="connsiteX70" fmla="*/ 1402354 w 4655693"/>
              <a:gd name="connsiteY70" fmla="*/ 3253339 h 5091764"/>
              <a:gd name="connsiteX71" fmla="*/ 1334977 w 4655693"/>
              <a:gd name="connsiteY71" fmla="*/ 3301465 h 5091764"/>
              <a:gd name="connsiteX72" fmla="*/ 1277225 w 4655693"/>
              <a:gd name="connsiteY72" fmla="*/ 3320716 h 5091764"/>
              <a:gd name="connsiteX73" fmla="*/ 1238724 w 4655693"/>
              <a:gd name="connsiteY73" fmla="*/ 3349592 h 5091764"/>
              <a:gd name="connsiteX74" fmla="*/ 1180973 w 4655693"/>
              <a:gd name="connsiteY74" fmla="*/ 3368842 h 5091764"/>
              <a:gd name="connsiteX75" fmla="*/ 1142472 w 4655693"/>
              <a:gd name="connsiteY75" fmla="*/ 3388093 h 5091764"/>
              <a:gd name="connsiteX76" fmla="*/ 1055844 w 4655693"/>
              <a:gd name="connsiteY76" fmla="*/ 3407343 h 5091764"/>
              <a:gd name="connsiteX77" fmla="*/ 940341 w 4655693"/>
              <a:gd name="connsiteY77" fmla="*/ 3445844 h 5091764"/>
              <a:gd name="connsiteX78" fmla="*/ 911465 w 4655693"/>
              <a:gd name="connsiteY78" fmla="*/ 3465095 h 5091764"/>
              <a:gd name="connsiteX79" fmla="*/ 872964 w 4655693"/>
              <a:gd name="connsiteY79" fmla="*/ 3474720 h 5091764"/>
              <a:gd name="connsiteX80" fmla="*/ 834463 w 4655693"/>
              <a:gd name="connsiteY80" fmla="*/ 3493971 h 5091764"/>
              <a:gd name="connsiteX81" fmla="*/ 767086 w 4655693"/>
              <a:gd name="connsiteY81" fmla="*/ 3513221 h 5091764"/>
              <a:gd name="connsiteX82" fmla="*/ 738210 w 4655693"/>
              <a:gd name="connsiteY82" fmla="*/ 3532472 h 5091764"/>
              <a:gd name="connsiteX83" fmla="*/ 622707 w 4655693"/>
              <a:gd name="connsiteY83" fmla="*/ 3532472 h 5091764"/>
              <a:gd name="connsiteX84" fmla="*/ 603457 w 4655693"/>
              <a:gd name="connsiteY84" fmla="*/ 3503596 h 5091764"/>
              <a:gd name="connsiteX85" fmla="*/ 555330 w 4655693"/>
              <a:gd name="connsiteY85" fmla="*/ 3455469 h 5091764"/>
              <a:gd name="connsiteX86" fmla="*/ 526455 w 4655693"/>
              <a:gd name="connsiteY86" fmla="*/ 3397718 h 5091764"/>
              <a:gd name="connsiteX87" fmla="*/ 497579 w 4655693"/>
              <a:gd name="connsiteY87" fmla="*/ 3378467 h 5091764"/>
              <a:gd name="connsiteX88" fmla="*/ 468703 w 4655693"/>
              <a:gd name="connsiteY88" fmla="*/ 3349592 h 5091764"/>
              <a:gd name="connsiteX89" fmla="*/ 478328 w 4655693"/>
              <a:gd name="connsiteY89" fmla="*/ 3262964 h 5091764"/>
              <a:gd name="connsiteX90" fmla="*/ 516829 w 4655693"/>
              <a:gd name="connsiteY90" fmla="*/ 3224463 h 5091764"/>
              <a:gd name="connsiteX91" fmla="*/ 584206 w 4655693"/>
              <a:gd name="connsiteY91" fmla="*/ 3195587 h 5091764"/>
              <a:gd name="connsiteX92" fmla="*/ 613082 w 4655693"/>
              <a:gd name="connsiteY92" fmla="*/ 3166712 h 5091764"/>
              <a:gd name="connsiteX93" fmla="*/ 651583 w 4655693"/>
              <a:gd name="connsiteY93" fmla="*/ 3147461 h 5091764"/>
              <a:gd name="connsiteX94" fmla="*/ 670834 w 4655693"/>
              <a:gd name="connsiteY94" fmla="*/ 3118585 h 5091764"/>
              <a:gd name="connsiteX95" fmla="*/ 680459 w 4655693"/>
              <a:gd name="connsiteY95" fmla="*/ 3089709 h 5091764"/>
              <a:gd name="connsiteX96" fmla="*/ 728585 w 4655693"/>
              <a:gd name="connsiteY96" fmla="*/ 3031958 h 5091764"/>
              <a:gd name="connsiteX97" fmla="*/ 747836 w 4655693"/>
              <a:gd name="connsiteY97" fmla="*/ 3003082 h 5091764"/>
              <a:gd name="connsiteX98" fmla="*/ 757461 w 4655693"/>
              <a:gd name="connsiteY98" fmla="*/ 2964581 h 5091764"/>
              <a:gd name="connsiteX99" fmla="*/ 651583 w 4655693"/>
              <a:gd name="connsiteY99" fmla="*/ 2887579 h 5091764"/>
              <a:gd name="connsiteX100" fmla="*/ 564956 w 4655693"/>
              <a:gd name="connsiteY100" fmla="*/ 2839453 h 5091764"/>
              <a:gd name="connsiteX101" fmla="*/ 536080 w 4655693"/>
              <a:gd name="connsiteY101" fmla="*/ 2800952 h 5091764"/>
              <a:gd name="connsiteX102" fmla="*/ 478328 w 4655693"/>
              <a:gd name="connsiteY102" fmla="*/ 2781701 h 5091764"/>
              <a:gd name="connsiteX103" fmla="*/ 439827 w 4655693"/>
              <a:gd name="connsiteY103" fmla="*/ 2762451 h 5091764"/>
              <a:gd name="connsiteX104" fmla="*/ 420577 w 4655693"/>
              <a:gd name="connsiteY104" fmla="*/ 2733575 h 5091764"/>
              <a:gd name="connsiteX105" fmla="*/ 391701 w 4655693"/>
              <a:gd name="connsiteY105" fmla="*/ 2714324 h 5091764"/>
              <a:gd name="connsiteX106" fmla="*/ 353200 w 4655693"/>
              <a:gd name="connsiteY106" fmla="*/ 2666198 h 5091764"/>
              <a:gd name="connsiteX107" fmla="*/ 324324 w 4655693"/>
              <a:gd name="connsiteY107" fmla="*/ 2627697 h 5091764"/>
              <a:gd name="connsiteX108" fmla="*/ 285823 w 4655693"/>
              <a:gd name="connsiteY108" fmla="*/ 2618072 h 5091764"/>
              <a:gd name="connsiteX109" fmla="*/ 228072 w 4655693"/>
              <a:gd name="connsiteY109" fmla="*/ 2589196 h 5091764"/>
              <a:gd name="connsiteX110" fmla="*/ 218446 w 4655693"/>
              <a:gd name="connsiteY110" fmla="*/ 2560320 h 5091764"/>
              <a:gd name="connsiteX111" fmla="*/ 189570 w 4655693"/>
              <a:gd name="connsiteY111" fmla="*/ 2531444 h 5091764"/>
              <a:gd name="connsiteX112" fmla="*/ 160695 w 4655693"/>
              <a:gd name="connsiteY112" fmla="*/ 2492943 h 5091764"/>
              <a:gd name="connsiteX113" fmla="*/ 141444 w 4655693"/>
              <a:gd name="connsiteY113" fmla="*/ 2377440 h 5091764"/>
              <a:gd name="connsiteX114" fmla="*/ 131819 w 4655693"/>
              <a:gd name="connsiteY114" fmla="*/ 2338939 h 5091764"/>
              <a:gd name="connsiteX115" fmla="*/ 122194 w 4655693"/>
              <a:gd name="connsiteY115" fmla="*/ 2281187 h 5091764"/>
              <a:gd name="connsiteX116" fmla="*/ 93318 w 4655693"/>
              <a:gd name="connsiteY116" fmla="*/ 2184935 h 5091764"/>
              <a:gd name="connsiteX117" fmla="*/ 74067 w 4655693"/>
              <a:gd name="connsiteY117" fmla="*/ 2088682 h 5091764"/>
              <a:gd name="connsiteX118" fmla="*/ 35566 w 4655693"/>
              <a:gd name="connsiteY118" fmla="*/ 2011680 h 5091764"/>
              <a:gd name="connsiteX119" fmla="*/ 25941 w 4655693"/>
              <a:gd name="connsiteY119" fmla="*/ 1944303 h 5091764"/>
              <a:gd name="connsiteX120" fmla="*/ 16316 w 4655693"/>
              <a:gd name="connsiteY120" fmla="*/ 1915427 h 5091764"/>
              <a:gd name="connsiteX121" fmla="*/ 45192 w 4655693"/>
              <a:gd name="connsiteY121" fmla="*/ 1549667 h 5091764"/>
              <a:gd name="connsiteX122" fmla="*/ 54817 w 4655693"/>
              <a:gd name="connsiteY122" fmla="*/ 1443789 h 5091764"/>
              <a:gd name="connsiteX123" fmla="*/ 64442 w 4655693"/>
              <a:gd name="connsiteY123" fmla="*/ 1405288 h 5091764"/>
              <a:gd name="connsiteX124" fmla="*/ 83693 w 4655693"/>
              <a:gd name="connsiteY124" fmla="*/ 1347537 h 5091764"/>
              <a:gd name="connsiteX125" fmla="*/ 430202 w 4655693"/>
              <a:gd name="connsiteY125" fmla="*/ 1309036 h 5091764"/>
              <a:gd name="connsiteX126" fmla="*/ 709335 w 4655693"/>
              <a:gd name="connsiteY126" fmla="*/ 1280160 h 5091764"/>
              <a:gd name="connsiteX127" fmla="*/ 747836 w 4655693"/>
              <a:gd name="connsiteY127" fmla="*/ 1270535 h 5091764"/>
              <a:gd name="connsiteX128" fmla="*/ 959592 w 4655693"/>
              <a:gd name="connsiteY128" fmla="*/ 1260909 h 5091764"/>
              <a:gd name="connsiteX129" fmla="*/ 1075095 w 4655693"/>
              <a:gd name="connsiteY129" fmla="*/ 1222408 h 5091764"/>
              <a:gd name="connsiteX130" fmla="*/ 1190598 w 4655693"/>
              <a:gd name="connsiteY130" fmla="*/ 1174282 h 5091764"/>
              <a:gd name="connsiteX131" fmla="*/ 1209848 w 4655693"/>
              <a:gd name="connsiteY131" fmla="*/ 1145406 h 5091764"/>
              <a:gd name="connsiteX132" fmla="*/ 1344602 w 4655693"/>
              <a:gd name="connsiteY132" fmla="*/ 1087655 h 5091764"/>
              <a:gd name="connsiteX133" fmla="*/ 1373478 w 4655693"/>
              <a:gd name="connsiteY133" fmla="*/ 1049154 h 5091764"/>
              <a:gd name="connsiteX134" fmla="*/ 1402354 w 4655693"/>
              <a:gd name="connsiteY134" fmla="*/ 1039528 h 5091764"/>
              <a:gd name="connsiteX135" fmla="*/ 1546733 w 4655693"/>
              <a:gd name="connsiteY135" fmla="*/ 1020278 h 5091764"/>
              <a:gd name="connsiteX136" fmla="*/ 1594859 w 4655693"/>
              <a:gd name="connsiteY136" fmla="*/ 1010653 h 5091764"/>
              <a:gd name="connsiteX137" fmla="*/ 1623735 w 4655693"/>
              <a:gd name="connsiteY137" fmla="*/ 991402 h 5091764"/>
              <a:gd name="connsiteX138" fmla="*/ 1662236 w 4655693"/>
              <a:gd name="connsiteY138" fmla="*/ 981777 h 5091764"/>
              <a:gd name="connsiteX139" fmla="*/ 1700737 w 4655693"/>
              <a:gd name="connsiteY139" fmla="*/ 952901 h 5091764"/>
              <a:gd name="connsiteX140" fmla="*/ 1739238 w 4655693"/>
              <a:gd name="connsiteY140" fmla="*/ 914400 h 5091764"/>
              <a:gd name="connsiteX141" fmla="*/ 1768114 w 4655693"/>
              <a:gd name="connsiteY141" fmla="*/ 895149 h 5091764"/>
              <a:gd name="connsiteX142" fmla="*/ 1825865 w 4655693"/>
              <a:gd name="connsiteY142" fmla="*/ 875899 h 5091764"/>
              <a:gd name="connsiteX143" fmla="*/ 1902867 w 4655693"/>
              <a:gd name="connsiteY143" fmla="*/ 885524 h 5091764"/>
              <a:gd name="connsiteX144" fmla="*/ 1931743 w 4655693"/>
              <a:gd name="connsiteY144" fmla="*/ 895149 h 5091764"/>
              <a:gd name="connsiteX145" fmla="*/ 1970244 w 4655693"/>
              <a:gd name="connsiteY145" fmla="*/ 885524 h 5091764"/>
              <a:gd name="connsiteX146" fmla="*/ 2047246 w 4655693"/>
              <a:gd name="connsiteY146" fmla="*/ 837398 h 5091764"/>
              <a:gd name="connsiteX147" fmla="*/ 2076122 w 4655693"/>
              <a:gd name="connsiteY147" fmla="*/ 818147 h 5091764"/>
              <a:gd name="connsiteX148" fmla="*/ 2114623 w 4655693"/>
              <a:gd name="connsiteY148" fmla="*/ 808522 h 5091764"/>
              <a:gd name="connsiteX149" fmla="*/ 2162749 w 4655693"/>
              <a:gd name="connsiteY149" fmla="*/ 789272 h 5091764"/>
              <a:gd name="connsiteX150" fmla="*/ 2191625 w 4655693"/>
              <a:gd name="connsiteY150" fmla="*/ 731520 h 5091764"/>
              <a:gd name="connsiteX151" fmla="*/ 2220501 w 4655693"/>
              <a:gd name="connsiteY151" fmla="*/ 721895 h 5091764"/>
              <a:gd name="connsiteX152" fmla="*/ 2249377 w 4655693"/>
              <a:gd name="connsiteY152" fmla="*/ 635267 h 5091764"/>
              <a:gd name="connsiteX153" fmla="*/ 2287878 w 4655693"/>
              <a:gd name="connsiteY153" fmla="*/ 606392 h 5091764"/>
              <a:gd name="connsiteX154" fmla="*/ 2326379 w 4655693"/>
              <a:gd name="connsiteY154" fmla="*/ 596766 h 5091764"/>
              <a:gd name="connsiteX155" fmla="*/ 2355255 w 4655693"/>
              <a:gd name="connsiteY155" fmla="*/ 616017 h 5091764"/>
              <a:gd name="connsiteX156" fmla="*/ 2384130 w 4655693"/>
              <a:gd name="connsiteY156" fmla="*/ 625642 h 5091764"/>
              <a:gd name="connsiteX157" fmla="*/ 2422632 w 4655693"/>
              <a:gd name="connsiteY157" fmla="*/ 654518 h 5091764"/>
              <a:gd name="connsiteX158" fmla="*/ 2499634 w 4655693"/>
              <a:gd name="connsiteY158" fmla="*/ 683394 h 5091764"/>
              <a:gd name="connsiteX159" fmla="*/ 2528509 w 4655693"/>
              <a:gd name="connsiteY159" fmla="*/ 702644 h 5091764"/>
              <a:gd name="connsiteX160" fmla="*/ 2701764 w 4655693"/>
              <a:gd name="connsiteY160" fmla="*/ 693019 h 5091764"/>
              <a:gd name="connsiteX161" fmla="*/ 2749890 w 4655693"/>
              <a:gd name="connsiteY161" fmla="*/ 673768 h 5091764"/>
              <a:gd name="connsiteX162" fmla="*/ 2817267 w 4655693"/>
              <a:gd name="connsiteY162" fmla="*/ 654518 h 5091764"/>
              <a:gd name="connsiteX163" fmla="*/ 2855768 w 4655693"/>
              <a:gd name="connsiteY163" fmla="*/ 635267 h 5091764"/>
              <a:gd name="connsiteX164" fmla="*/ 2923145 w 4655693"/>
              <a:gd name="connsiteY164" fmla="*/ 587141 h 5091764"/>
              <a:gd name="connsiteX165" fmla="*/ 2952021 w 4655693"/>
              <a:gd name="connsiteY165" fmla="*/ 567891 h 5091764"/>
              <a:gd name="connsiteX166" fmla="*/ 3009773 w 4655693"/>
              <a:gd name="connsiteY166" fmla="*/ 539015 h 5091764"/>
              <a:gd name="connsiteX167" fmla="*/ 3077149 w 4655693"/>
              <a:gd name="connsiteY167" fmla="*/ 471638 h 5091764"/>
              <a:gd name="connsiteX168" fmla="*/ 3096400 w 4655693"/>
              <a:gd name="connsiteY168" fmla="*/ 433137 h 5091764"/>
              <a:gd name="connsiteX169" fmla="*/ 3125276 w 4655693"/>
              <a:gd name="connsiteY169" fmla="*/ 413886 h 5091764"/>
              <a:gd name="connsiteX170" fmla="*/ 3154152 w 4655693"/>
              <a:gd name="connsiteY170" fmla="*/ 375385 h 5091764"/>
              <a:gd name="connsiteX171" fmla="*/ 3183027 w 4655693"/>
              <a:gd name="connsiteY171" fmla="*/ 346509 h 5091764"/>
              <a:gd name="connsiteX172" fmla="*/ 3192653 w 4655693"/>
              <a:gd name="connsiteY172" fmla="*/ 308008 h 5091764"/>
              <a:gd name="connsiteX173" fmla="*/ 3221528 w 4655693"/>
              <a:gd name="connsiteY173" fmla="*/ 288758 h 5091764"/>
              <a:gd name="connsiteX174" fmla="*/ 3250404 w 4655693"/>
              <a:gd name="connsiteY174" fmla="*/ 259882 h 5091764"/>
              <a:gd name="connsiteX175" fmla="*/ 3308156 w 4655693"/>
              <a:gd name="connsiteY175" fmla="*/ 192505 h 5091764"/>
              <a:gd name="connsiteX176" fmla="*/ 3317781 w 4655693"/>
              <a:gd name="connsiteY176" fmla="*/ 144379 h 5091764"/>
              <a:gd name="connsiteX177" fmla="*/ 3337032 w 4655693"/>
              <a:gd name="connsiteY177" fmla="*/ 86627 h 5091764"/>
              <a:gd name="connsiteX178" fmla="*/ 3356282 w 4655693"/>
              <a:gd name="connsiteY178" fmla="*/ 19251 h 5091764"/>
              <a:gd name="connsiteX179" fmla="*/ 3385158 w 4655693"/>
              <a:gd name="connsiteY179" fmla="*/ 0 h 5091764"/>
              <a:gd name="connsiteX180" fmla="*/ 3462160 w 4655693"/>
              <a:gd name="connsiteY180" fmla="*/ 28876 h 5091764"/>
              <a:gd name="connsiteX181" fmla="*/ 3491036 w 4655693"/>
              <a:gd name="connsiteY181" fmla="*/ 57752 h 5091764"/>
              <a:gd name="connsiteX182" fmla="*/ 3519912 w 4655693"/>
              <a:gd name="connsiteY182" fmla="*/ 77002 h 5091764"/>
              <a:gd name="connsiteX183" fmla="*/ 3539162 w 4655693"/>
              <a:gd name="connsiteY183" fmla="*/ 115503 h 5091764"/>
              <a:gd name="connsiteX184" fmla="*/ 3568038 w 4655693"/>
              <a:gd name="connsiteY184" fmla="*/ 154004 h 5091764"/>
              <a:gd name="connsiteX185" fmla="*/ 3577663 w 4655693"/>
              <a:gd name="connsiteY185" fmla="*/ 182880 h 5091764"/>
              <a:gd name="connsiteX186" fmla="*/ 3616164 w 4655693"/>
              <a:gd name="connsiteY186" fmla="*/ 240632 h 5091764"/>
              <a:gd name="connsiteX187" fmla="*/ 3664290 w 4655693"/>
              <a:gd name="connsiteY187" fmla="*/ 317634 h 5091764"/>
              <a:gd name="connsiteX188" fmla="*/ 3702792 w 4655693"/>
              <a:gd name="connsiteY188" fmla="*/ 365760 h 5091764"/>
              <a:gd name="connsiteX189" fmla="*/ 3722042 w 4655693"/>
              <a:gd name="connsiteY189" fmla="*/ 394636 h 5091764"/>
              <a:gd name="connsiteX190" fmla="*/ 3760543 w 4655693"/>
              <a:gd name="connsiteY190" fmla="*/ 413886 h 5091764"/>
              <a:gd name="connsiteX191" fmla="*/ 3827920 w 4655693"/>
              <a:gd name="connsiteY191" fmla="*/ 481263 h 5091764"/>
              <a:gd name="connsiteX192" fmla="*/ 3837545 w 4655693"/>
              <a:gd name="connsiteY192" fmla="*/ 510139 h 5091764"/>
              <a:gd name="connsiteX193" fmla="*/ 3895297 w 4655693"/>
              <a:gd name="connsiteY193" fmla="*/ 539015 h 5091764"/>
              <a:gd name="connsiteX194" fmla="*/ 3953048 w 4655693"/>
              <a:gd name="connsiteY194" fmla="*/ 596766 h 5091764"/>
              <a:gd name="connsiteX195" fmla="*/ 4010800 w 4655693"/>
              <a:gd name="connsiteY195" fmla="*/ 635267 h 5091764"/>
              <a:gd name="connsiteX196" fmla="*/ 4039676 w 4655693"/>
              <a:gd name="connsiteY196" fmla="*/ 654518 h 5091764"/>
              <a:gd name="connsiteX197" fmla="*/ 4068552 w 4655693"/>
              <a:gd name="connsiteY197" fmla="*/ 683394 h 5091764"/>
              <a:gd name="connsiteX198" fmla="*/ 4135928 w 4655693"/>
              <a:gd name="connsiteY198" fmla="*/ 712269 h 5091764"/>
              <a:gd name="connsiteX199" fmla="*/ 4203305 w 4655693"/>
              <a:gd name="connsiteY199" fmla="*/ 750771 h 5091764"/>
              <a:gd name="connsiteX200" fmla="*/ 4261057 w 4655693"/>
              <a:gd name="connsiteY200" fmla="*/ 770021 h 5091764"/>
              <a:gd name="connsiteX201" fmla="*/ 4289933 w 4655693"/>
              <a:gd name="connsiteY201" fmla="*/ 789272 h 5091764"/>
              <a:gd name="connsiteX202" fmla="*/ 4328434 w 4655693"/>
              <a:gd name="connsiteY202" fmla="*/ 827773 h 5091764"/>
              <a:gd name="connsiteX203" fmla="*/ 4415061 w 4655693"/>
              <a:gd name="connsiteY203" fmla="*/ 875899 h 5091764"/>
              <a:gd name="connsiteX204" fmla="*/ 4443937 w 4655693"/>
              <a:gd name="connsiteY204" fmla="*/ 885524 h 5091764"/>
              <a:gd name="connsiteX205" fmla="*/ 4453562 w 4655693"/>
              <a:gd name="connsiteY205" fmla="*/ 914400 h 5091764"/>
              <a:gd name="connsiteX206" fmla="*/ 4482438 w 4655693"/>
              <a:gd name="connsiteY206" fmla="*/ 885524 h 5091764"/>
              <a:gd name="connsiteX0" fmla="*/ 4482438 w 4655693"/>
              <a:gd name="connsiteY0" fmla="*/ 885524 h 5091764"/>
              <a:gd name="connsiteX1" fmla="*/ 4482438 w 4655693"/>
              <a:gd name="connsiteY1" fmla="*/ 885524 h 5091764"/>
              <a:gd name="connsiteX2" fmla="*/ 4501688 w 4655693"/>
              <a:gd name="connsiteY2" fmla="*/ 2069432 h 5091764"/>
              <a:gd name="connsiteX3" fmla="*/ 4549815 w 4655693"/>
              <a:gd name="connsiteY3" fmla="*/ 2127183 h 5091764"/>
              <a:gd name="connsiteX4" fmla="*/ 4559440 w 4655693"/>
              <a:gd name="connsiteY4" fmla="*/ 2175309 h 5091764"/>
              <a:gd name="connsiteX5" fmla="*/ 4569065 w 4655693"/>
              <a:gd name="connsiteY5" fmla="*/ 2723949 h 5091764"/>
              <a:gd name="connsiteX6" fmla="*/ 4588316 w 4655693"/>
              <a:gd name="connsiteY6" fmla="*/ 2858703 h 5091764"/>
              <a:gd name="connsiteX7" fmla="*/ 4597941 w 4655693"/>
              <a:gd name="connsiteY7" fmla="*/ 2945331 h 5091764"/>
              <a:gd name="connsiteX8" fmla="*/ 4607566 w 4655693"/>
              <a:gd name="connsiteY8" fmla="*/ 3022333 h 5091764"/>
              <a:gd name="connsiteX9" fmla="*/ 4617192 w 4655693"/>
              <a:gd name="connsiteY9" fmla="*/ 4090737 h 5091764"/>
              <a:gd name="connsiteX10" fmla="*/ 4626817 w 4655693"/>
              <a:gd name="connsiteY10" fmla="*/ 4138863 h 5091764"/>
              <a:gd name="connsiteX11" fmla="*/ 4646067 w 4655693"/>
              <a:gd name="connsiteY11" fmla="*/ 4177364 h 5091764"/>
              <a:gd name="connsiteX12" fmla="*/ 4655693 w 4655693"/>
              <a:gd name="connsiteY12" fmla="*/ 4206240 h 5091764"/>
              <a:gd name="connsiteX13" fmla="*/ 4636442 w 4655693"/>
              <a:gd name="connsiteY13" fmla="*/ 4639377 h 5091764"/>
              <a:gd name="connsiteX14" fmla="*/ 4626817 w 4655693"/>
              <a:gd name="connsiteY14" fmla="*/ 4668253 h 5091764"/>
              <a:gd name="connsiteX15" fmla="*/ 4607566 w 4655693"/>
              <a:gd name="connsiteY15" fmla="*/ 4870383 h 5091764"/>
              <a:gd name="connsiteX16" fmla="*/ 4569065 w 4655693"/>
              <a:gd name="connsiteY16" fmla="*/ 4937760 h 5091764"/>
              <a:gd name="connsiteX17" fmla="*/ 4559440 w 4655693"/>
              <a:gd name="connsiteY17" fmla="*/ 4985886 h 5091764"/>
              <a:gd name="connsiteX18" fmla="*/ 4520939 w 4655693"/>
              <a:gd name="connsiteY18" fmla="*/ 4995512 h 5091764"/>
              <a:gd name="connsiteX19" fmla="*/ 4443937 w 4655693"/>
              <a:gd name="connsiteY19" fmla="*/ 5005137 h 5091764"/>
              <a:gd name="connsiteX20" fmla="*/ 4415061 w 4655693"/>
              <a:gd name="connsiteY20" fmla="*/ 5014762 h 5091764"/>
              <a:gd name="connsiteX21" fmla="*/ 4078177 w 4655693"/>
              <a:gd name="connsiteY21" fmla="*/ 4995512 h 5091764"/>
              <a:gd name="connsiteX22" fmla="*/ 3904922 w 4655693"/>
              <a:gd name="connsiteY22" fmla="*/ 5005137 h 5091764"/>
              <a:gd name="connsiteX23" fmla="*/ 3866421 w 4655693"/>
              <a:gd name="connsiteY23" fmla="*/ 5014762 h 5091764"/>
              <a:gd name="connsiteX24" fmla="*/ 3779794 w 4655693"/>
              <a:gd name="connsiteY24" fmla="*/ 5034013 h 5091764"/>
              <a:gd name="connsiteX25" fmla="*/ 3702792 w 4655693"/>
              <a:gd name="connsiteY25" fmla="*/ 5062888 h 5091764"/>
              <a:gd name="connsiteX26" fmla="*/ 3645040 w 4655693"/>
              <a:gd name="connsiteY26" fmla="*/ 5082139 h 5091764"/>
              <a:gd name="connsiteX27" fmla="*/ 3616164 w 4655693"/>
              <a:gd name="connsiteY27" fmla="*/ 5091764 h 5091764"/>
              <a:gd name="connsiteX28" fmla="*/ 3250404 w 4655693"/>
              <a:gd name="connsiteY28" fmla="*/ 5082139 h 5091764"/>
              <a:gd name="connsiteX29" fmla="*/ 3240779 w 4655693"/>
              <a:gd name="connsiteY29" fmla="*/ 5043638 h 5091764"/>
              <a:gd name="connsiteX30" fmla="*/ 3231154 w 4655693"/>
              <a:gd name="connsiteY30" fmla="*/ 4937760 h 5091764"/>
              <a:gd name="connsiteX31" fmla="*/ 3211903 w 4655693"/>
              <a:gd name="connsiteY31" fmla="*/ 4899259 h 5091764"/>
              <a:gd name="connsiteX32" fmla="*/ 3192653 w 4655693"/>
              <a:gd name="connsiteY32" fmla="*/ 4841507 h 5091764"/>
              <a:gd name="connsiteX33" fmla="*/ 3183027 w 4655693"/>
              <a:gd name="connsiteY33" fmla="*/ 4793381 h 5091764"/>
              <a:gd name="connsiteX34" fmla="*/ 3154152 w 4655693"/>
              <a:gd name="connsiteY34" fmla="*/ 4754880 h 5091764"/>
              <a:gd name="connsiteX35" fmla="*/ 3134901 w 4655693"/>
              <a:gd name="connsiteY35" fmla="*/ 4706754 h 5091764"/>
              <a:gd name="connsiteX36" fmla="*/ 3115650 w 4655693"/>
              <a:gd name="connsiteY36" fmla="*/ 4398745 h 5091764"/>
              <a:gd name="connsiteX37" fmla="*/ 3106025 w 4655693"/>
              <a:gd name="connsiteY37" fmla="*/ 4225491 h 5091764"/>
              <a:gd name="connsiteX38" fmla="*/ 3096400 w 4655693"/>
              <a:gd name="connsiteY38" fmla="*/ 4196615 h 5091764"/>
              <a:gd name="connsiteX39" fmla="*/ 2961646 w 4655693"/>
              <a:gd name="connsiteY39" fmla="*/ 4186989 h 5091764"/>
              <a:gd name="connsiteX40" fmla="*/ 2923145 w 4655693"/>
              <a:gd name="connsiteY40" fmla="*/ 4167739 h 5091764"/>
              <a:gd name="connsiteX41" fmla="*/ 2778766 w 4655693"/>
              <a:gd name="connsiteY41" fmla="*/ 4138863 h 5091764"/>
              <a:gd name="connsiteX42" fmla="*/ 2807642 w 4655693"/>
              <a:gd name="connsiteY42" fmla="*/ 4023360 h 5091764"/>
              <a:gd name="connsiteX43" fmla="*/ 2836518 w 4655693"/>
              <a:gd name="connsiteY43" fmla="*/ 4004109 h 5091764"/>
              <a:gd name="connsiteX44" fmla="*/ 2894269 w 4655693"/>
              <a:gd name="connsiteY44" fmla="*/ 3907857 h 5091764"/>
              <a:gd name="connsiteX45" fmla="*/ 2913520 w 4655693"/>
              <a:gd name="connsiteY45" fmla="*/ 3878981 h 5091764"/>
              <a:gd name="connsiteX46" fmla="*/ 2923145 w 4655693"/>
              <a:gd name="connsiteY46" fmla="*/ 3850105 h 5091764"/>
              <a:gd name="connsiteX47" fmla="*/ 2942396 w 4655693"/>
              <a:gd name="connsiteY47" fmla="*/ 3821229 h 5091764"/>
              <a:gd name="connsiteX48" fmla="*/ 2923145 w 4655693"/>
              <a:gd name="connsiteY48" fmla="*/ 3686476 h 5091764"/>
              <a:gd name="connsiteX49" fmla="*/ 2894269 w 4655693"/>
              <a:gd name="connsiteY49" fmla="*/ 3667225 h 5091764"/>
              <a:gd name="connsiteX50" fmla="*/ 2855768 w 4655693"/>
              <a:gd name="connsiteY50" fmla="*/ 3619099 h 5091764"/>
              <a:gd name="connsiteX51" fmla="*/ 2798017 w 4655693"/>
              <a:gd name="connsiteY51" fmla="*/ 3599848 h 5091764"/>
              <a:gd name="connsiteX52" fmla="*/ 2624762 w 4655693"/>
              <a:gd name="connsiteY52" fmla="*/ 3580598 h 5091764"/>
              <a:gd name="connsiteX53" fmla="*/ 2509259 w 4655693"/>
              <a:gd name="connsiteY53" fmla="*/ 3542097 h 5091764"/>
              <a:gd name="connsiteX54" fmla="*/ 2490008 w 4655693"/>
              <a:gd name="connsiteY54" fmla="*/ 3455469 h 5091764"/>
              <a:gd name="connsiteX55" fmla="*/ 2470758 w 4655693"/>
              <a:gd name="connsiteY55" fmla="*/ 3416968 h 5091764"/>
              <a:gd name="connsiteX56" fmla="*/ 2461133 w 4655693"/>
              <a:gd name="connsiteY56" fmla="*/ 3378467 h 5091764"/>
              <a:gd name="connsiteX57" fmla="*/ 2422632 w 4655693"/>
              <a:gd name="connsiteY57" fmla="*/ 3291840 h 5091764"/>
              <a:gd name="connsiteX58" fmla="*/ 2393756 w 4655693"/>
              <a:gd name="connsiteY58" fmla="*/ 3262964 h 5091764"/>
              <a:gd name="connsiteX59" fmla="*/ 2355255 w 4655693"/>
              <a:gd name="connsiteY59" fmla="*/ 3253339 h 5091764"/>
              <a:gd name="connsiteX60" fmla="*/ 2345629 w 4655693"/>
              <a:gd name="connsiteY60" fmla="*/ 3224463 h 5091764"/>
              <a:gd name="connsiteX61" fmla="*/ 2292553 w 4655693"/>
              <a:gd name="connsiteY61" fmla="*/ 3274020 h 5091764"/>
              <a:gd name="connsiteX62" fmla="*/ 2114623 w 4655693"/>
              <a:gd name="connsiteY62" fmla="*/ 3185962 h 5091764"/>
              <a:gd name="connsiteX63" fmla="*/ 2066497 w 4655693"/>
              <a:gd name="connsiteY63" fmla="*/ 3304327 h 5091764"/>
              <a:gd name="connsiteX64" fmla="*/ 1931743 w 4655693"/>
              <a:gd name="connsiteY64" fmla="*/ 3147461 h 5091764"/>
              <a:gd name="connsiteX65" fmla="*/ 1686161 w 4655693"/>
              <a:gd name="connsiteY65" fmla="*/ 3283097 h 5091764"/>
              <a:gd name="connsiteX66" fmla="*/ 1556358 w 4655693"/>
              <a:gd name="connsiteY66" fmla="*/ 3147461 h 5091764"/>
              <a:gd name="connsiteX67" fmla="*/ 1527482 w 4655693"/>
              <a:gd name="connsiteY67" fmla="*/ 3176337 h 5091764"/>
              <a:gd name="connsiteX68" fmla="*/ 1488981 w 4655693"/>
              <a:gd name="connsiteY68" fmla="*/ 3195587 h 5091764"/>
              <a:gd name="connsiteX69" fmla="*/ 1469730 w 4655693"/>
              <a:gd name="connsiteY69" fmla="*/ 3224463 h 5091764"/>
              <a:gd name="connsiteX70" fmla="*/ 1402354 w 4655693"/>
              <a:gd name="connsiteY70" fmla="*/ 3253339 h 5091764"/>
              <a:gd name="connsiteX71" fmla="*/ 1334977 w 4655693"/>
              <a:gd name="connsiteY71" fmla="*/ 3301465 h 5091764"/>
              <a:gd name="connsiteX72" fmla="*/ 1277225 w 4655693"/>
              <a:gd name="connsiteY72" fmla="*/ 3320716 h 5091764"/>
              <a:gd name="connsiteX73" fmla="*/ 1238724 w 4655693"/>
              <a:gd name="connsiteY73" fmla="*/ 3349592 h 5091764"/>
              <a:gd name="connsiteX74" fmla="*/ 1180973 w 4655693"/>
              <a:gd name="connsiteY74" fmla="*/ 3368842 h 5091764"/>
              <a:gd name="connsiteX75" fmla="*/ 1142472 w 4655693"/>
              <a:gd name="connsiteY75" fmla="*/ 3388093 h 5091764"/>
              <a:gd name="connsiteX76" fmla="*/ 1055844 w 4655693"/>
              <a:gd name="connsiteY76" fmla="*/ 3407343 h 5091764"/>
              <a:gd name="connsiteX77" fmla="*/ 940341 w 4655693"/>
              <a:gd name="connsiteY77" fmla="*/ 3445844 h 5091764"/>
              <a:gd name="connsiteX78" fmla="*/ 911465 w 4655693"/>
              <a:gd name="connsiteY78" fmla="*/ 3465095 h 5091764"/>
              <a:gd name="connsiteX79" fmla="*/ 872964 w 4655693"/>
              <a:gd name="connsiteY79" fmla="*/ 3474720 h 5091764"/>
              <a:gd name="connsiteX80" fmla="*/ 834463 w 4655693"/>
              <a:gd name="connsiteY80" fmla="*/ 3493971 h 5091764"/>
              <a:gd name="connsiteX81" fmla="*/ 767086 w 4655693"/>
              <a:gd name="connsiteY81" fmla="*/ 3513221 h 5091764"/>
              <a:gd name="connsiteX82" fmla="*/ 738210 w 4655693"/>
              <a:gd name="connsiteY82" fmla="*/ 3532472 h 5091764"/>
              <a:gd name="connsiteX83" fmla="*/ 604326 w 4655693"/>
              <a:gd name="connsiteY83" fmla="*/ 3657547 h 5091764"/>
              <a:gd name="connsiteX84" fmla="*/ 603457 w 4655693"/>
              <a:gd name="connsiteY84" fmla="*/ 3503596 h 5091764"/>
              <a:gd name="connsiteX85" fmla="*/ 555330 w 4655693"/>
              <a:gd name="connsiteY85" fmla="*/ 3455469 h 5091764"/>
              <a:gd name="connsiteX86" fmla="*/ 526455 w 4655693"/>
              <a:gd name="connsiteY86" fmla="*/ 3397718 h 5091764"/>
              <a:gd name="connsiteX87" fmla="*/ 497579 w 4655693"/>
              <a:gd name="connsiteY87" fmla="*/ 3378467 h 5091764"/>
              <a:gd name="connsiteX88" fmla="*/ 468703 w 4655693"/>
              <a:gd name="connsiteY88" fmla="*/ 3349592 h 5091764"/>
              <a:gd name="connsiteX89" fmla="*/ 478328 w 4655693"/>
              <a:gd name="connsiteY89" fmla="*/ 3262964 h 5091764"/>
              <a:gd name="connsiteX90" fmla="*/ 516829 w 4655693"/>
              <a:gd name="connsiteY90" fmla="*/ 3224463 h 5091764"/>
              <a:gd name="connsiteX91" fmla="*/ 584206 w 4655693"/>
              <a:gd name="connsiteY91" fmla="*/ 3195587 h 5091764"/>
              <a:gd name="connsiteX92" fmla="*/ 613082 w 4655693"/>
              <a:gd name="connsiteY92" fmla="*/ 3166712 h 5091764"/>
              <a:gd name="connsiteX93" fmla="*/ 651583 w 4655693"/>
              <a:gd name="connsiteY93" fmla="*/ 3147461 h 5091764"/>
              <a:gd name="connsiteX94" fmla="*/ 670834 w 4655693"/>
              <a:gd name="connsiteY94" fmla="*/ 3118585 h 5091764"/>
              <a:gd name="connsiteX95" fmla="*/ 680459 w 4655693"/>
              <a:gd name="connsiteY95" fmla="*/ 3089709 h 5091764"/>
              <a:gd name="connsiteX96" fmla="*/ 728585 w 4655693"/>
              <a:gd name="connsiteY96" fmla="*/ 3031958 h 5091764"/>
              <a:gd name="connsiteX97" fmla="*/ 747836 w 4655693"/>
              <a:gd name="connsiteY97" fmla="*/ 3003082 h 5091764"/>
              <a:gd name="connsiteX98" fmla="*/ 757461 w 4655693"/>
              <a:gd name="connsiteY98" fmla="*/ 2964581 h 5091764"/>
              <a:gd name="connsiteX99" fmla="*/ 651583 w 4655693"/>
              <a:gd name="connsiteY99" fmla="*/ 2887579 h 5091764"/>
              <a:gd name="connsiteX100" fmla="*/ 564956 w 4655693"/>
              <a:gd name="connsiteY100" fmla="*/ 2839453 h 5091764"/>
              <a:gd name="connsiteX101" fmla="*/ 536080 w 4655693"/>
              <a:gd name="connsiteY101" fmla="*/ 2800952 h 5091764"/>
              <a:gd name="connsiteX102" fmla="*/ 478328 w 4655693"/>
              <a:gd name="connsiteY102" fmla="*/ 2781701 h 5091764"/>
              <a:gd name="connsiteX103" fmla="*/ 439827 w 4655693"/>
              <a:gd name="connsiteY103" fmla="*/ 2762451 h 5091764"/>
              <a:gd name="connsiteX104" fmla="*/ 420577 w 4655693"/>
              <a:gd name="connsiteY104" fmla="*/ 2733575 h 5091764"/>
              <a:gd name="connsiteX105" fmla="*/ 391701 w 4655693"/>
              <a:gd name="connsiteY105" fmla="*/ 2714324 h 5091764"/>
              <a:gd name="connsiteX106" fmla="*/ 353200 w 4655693"/>
              <a:gd name="connsiteY106" fmla="*/ 2666198 h 5091764"/>
              <a:gd name="connsiteX107" fmla="*/ 324324 w 4655693"/>
              <a:gd name="connsiteY107" fmla="*/ 2627697 h 5091764"/>
              <a:gd name="connsiteX108" fmla="*/ 285823 w 4655693"/>
              <a:gd name="connsiteY108" fmla="*/ 2618072 h 5091764"/>
              <a:gd name="connsiteX109" fmla="*/ 228072 w 4655693"/>
              <a:gd name="connsiteY109" fmla="*/ 2589196 h 5091764"/>
              <a:gd name="connsiteX110" fmla="*/ 218446 w 4655693"/>
              <a:gd name="connsiteY110" fmla="*/ 2560320 h 5091764"/>
              <a:gd name="connsiteX111" fmla="*/ 189570 w 4655693"/>
              <a:gd name="connsiteY111" fmla="*/ 2531444 h 5091764"/>
              <a:gd name="connsiteX112" fmla="*/ 160695 w 4655693"/>
              <a:gd name="connsiteY112" fmla="*/ 2492943 h 5091764"/>
              <a:gd name="connsiteX113" fmla="*/ 141444 w 4655693"/>
              <a:gd name="connsiteY113" fmla="*/ 2377440 h 5091764"/>
              <a:gd name="connsiteX114" fmla="*/ 131819 w 4655693"/>
              <a:gd name="connsiteY114" fmla="*/ 2338939 h 5091764"/>
              <a:gd name="connsiteX115" fmla="*/ 122194 w 4655693"/>
              <a:gd name="connsiteY115" fmla="*/ 2281187 h 5091764"/>
              <a:gd name="connsiteX116" fmla="*/ 93318 w 4655693"/>
              <a:gd name="connsiteY116" fmla="*/ 2184935 h 5091764"/>
              <a:gd name="connsiteX117" fmla="*/ 74067 w 4655693"/>
              <a:gd name="connsiteY117" fmla="*/ 2088682 h 5091764"/>
              <a:gd name="connsiteX118" fmla="*/ 35566 w 4655693"/>
              <a:gd name="connsiteY118" fmla="*/ 2011680 h 5091764"/>
              <a:gd name="connsiteX119" fmla="*/ 25941 w 4655693"/>
              <a:gd name="connsiteY119" fmla="*/ 1944303 h 5091764"/>
              <a:gd name="connsiteX120" fmla="*/ 16316 w 4655693"/>
              <a:gd name="connsiteY120" fmla="*/ 1915427 h 5091764"/>
              <a:gd name="connsiteX121" fmla="*/ 45192 w 4655693"/>
              <a:gd name="connsiteY121" fmla="*/ 1549667 h 5091764"/>
              <a:gd name="connsiteX122" fmla="*/ 54817 w 4655693"/>
              <a:gd name="connsiteY122" fmla="*/ 1443789 h 5091764"/>
              <a:gd name="connsiteX123" fmla="*/ 64442 w 4655693"/>
              <a:gd name="connsiteY123" fmla="*/ 1405288 h 5091764"/>
              <a:gd name="connsiteX124" fmla="*/ 83693 w 4655693"/>
              <a:gd name="connsiteY124" fmla="*/ 1347537 h 5091764"/>
              <a:gd name="connsiteX125" fmla="*/ 430202 w 4655693"/>
              <a:gd name="connsiteY125" fmla="*/ 1309036 h 5091764"/>
              <a:gd name="connsiteX126" fmla="*/ 709335 w 4655693"/>
              <a:gd name="connsiteY126" fmla="*/ 1280160 h 5091764"/>
              <a:gd name="connsiteX127" fmla="*/ 747836 w 4655693"/>
              <a:gd name="connsiteY127" fmla="*/ 1270535 h 5091764"/>
              <a:gd name="connsiteX128" fmla="*/ 959592 w 4655693"/>
              <a:gd name="connsiteY128" fmla="*/ 1260909 h 5091764"/>
              <a:gd name="connsiteX129" fmla="*/ 1075095 w 4655693"/>
              <a:gd name="connsiteY129" fmla="*/ 1222408 h 5091764"/>
              <a:gd name="connsiteX130" fmla="*/ 1190598 w 4655693"/>
              <a:gd name="connsiteY130" fmla="*/ 1174282 h 5091764"/>
              <a:gd name="connsiteX131" fmla="*/ 1209848 w 4655693"/>
              <a:gd name="connsiteY131" fmla="*/ 1145406 h 5091764"/>
              <a:gd name="connsiteX132" fmla="*/ 1344602 w 4655693"/>
              <a:gd name="connsiteY132" fmla="*/ 1087655 h 5091764"/>
              <a:gd name="connsiteX133" fmla="*/ 1373478 w 4655693"/>
              <a:gd name="connsiteY133" fmla="*/ 1049154 h 5091764"/>
              <a:gd name="connsiteX134" fmla="*/ 1402354 w 4655693"/>
              <a:gd name="connsiteY134" fmla="*/ 1039528 h 5091764"/>
              <a:gd name="connsiteX135" fmla="*/ 1546733 w 4655693"/>
              <a:gd name="connsiteY135" fmla="*/ 1020278 h 5091764"/>
              <a:gd name="connsiteX136" fmla="*/ 1594859 w 4655693"/>
              <a:gd name="connsiteY136" fmla="*/ 1010653 h 5091764"/>
              <a:gd name="connsiteX137" fmla="*/ 1623735 w 4655693"/>
              <a:gd name="connsiteY137" fmla="*/ 991402 h 5091764"/>
              <a:gd name="connsiteX138" fmla="*/ 1662236 w 4655693"/>
              <a:gd name="connsiteY138" fmla="*/ 981777 h 5091764"/>
              <a:gd name="connsiteX139" fmla="*/ 1700737 w 4655693"/>
              <a:gd name="connsiteY139" fmla="*/ 952901 h 5091764"/>
              <a:gd name="connsiteX140" fmla="*/ 1739238 w 4655693"/>
              <a:gd name="connsiteY140" fmla="*/ 914400 h 5091764"/>
              <a:gd name="connsiteX141" fmla="*/ 1768114 w 4655693"/>
              <a:gd name="connsiteY141" fmla="*/ 895149 h 5091764"/>
              <a:gd name="connsiteX142" fmla="*/ 1825865 w 4655693"/>
              <a:gd name="connsiteY142" fmla="*/ 875899 h 5091764"/>
              <a:gd name="connsiteX143" fmla="*/ 1902867 w 4655693"/>
              <a:gd name="connsiteY143" fmla="*/ 885524 h 5091764"/>
              <a:gd name="connsiteX144" fmla="*/ 1931743 w 4655693"/>
              <a:gd name="connsiteY144" fmla="*/ 895149 h 5091764"/>
              <a:gd name="connsiteX145" fmla="*/ 1970244 w 4655693"/>
              <a:gd name="connsiteY145" fmla="*/ 885524 h 5091764"/>
              <a:gd name="connsiteX146" fmla="*/ 2047246 w 4655693"/>
              <a:gd name="connsiteY146" fmla="*/ 837398 h 5091764"/>
              <a:gd name="connsiteX147" fmla="*/ 2076122 w 4655693"/>
              <a:gd name="connsiteY147" fmla="*/ 818147 h 5091764"/>
              <a:gd name="connsiteX148" fmla="*/ 2114623 w 4655693"/>
              <a:gd name="connsiteY148" fmla="*/ 808522 h 5091764"/>
              <a:gd name="connsiteX149" fmla="*/ 2162749 w 4655693"/>
              <a:gd name="connsiteY149" fmla="*/ 789272 h 5091764"/>
              <a:gd name="connsiteX150" fmla="*/ 2191625 w 4655693"/>
              <a:gd name="connsiteY150" fmla="*/ 731520 h 5091764"/>
              <a:gd name="connsiteX151" fmla="*/ 2220501 w 4655693"/>
              <a:gd name="connsiteY151" fmla="*/ 721895 h 5091764"/>
              <a:gd name="connsiteX152" fmla="*/ 2249377 w 4655693"/>
              <a:gd name="connsiteY152" fmla="*/ 635267 h 5091764"/>
              <a:gd name="connsiteX153" fmla="*/ 2287878 w 4655693"/>
              <a:gd name="connsiteY153" fmla="*/ 606392 h 5091764"/>
              <a:gd name="connsiteX154" fmla="*/ 2326379 w 4655693"/>
              <a:gd name="connsiteY154" fmla="*/ 596766 h 5091764"/>
              <a:gd name="connsiteX155" fmla="*/ 2355255 w 4655693"/>
              <a:gd name="connsiteY155" fmla="*/ 616017 h 5091764"/>
              <a:gd name="connsiteX156" fmla="*/ 2384130 w 4655693"/>
              <a:gd name="connsiteY156" fmla="*/ 625642 h 5091764"/>
              <a:gd name="connsiteX157" fmla="*/ 2422632 w 4655693"/>
              <a:gd name="connsiteY157" fmla="*/ 654518 h 5091764"/>
              <a:gd name="connsiteX158" fmla="*/ 2499634 w 4655693"/>
              <a:gd name="connsiteY158" fmla="*/ 683394 h 5091764"/>
              <a:gd name="connsiteX159" fmla="*/ 2528509 w 4655693"/>
              <a:gd name="connsiteY159" fmla="*/ 702644 h 5091764"/>
              <a:gd name="connsiteX160" fmla="*/ 2701764 w 4655693"/>
              <a:gd name="connsiteY160" fmla="*/ 693019 h 5091764"/>
              <a:gd name="connsiteX161" fmla="*/ 2749890 w 4655693"/>
              <a:gd name="connsiteY161" fmla="*/ 673768 h 5091764"/>
              <a:gd name="connsiteX162" fmla="*/ 2817267 w 4655693"/>
              <a:gd name="connsiteY162" fmla="*/ 654518 h 5091764"/>
              <a:gd name="connsiteX163" fmla="*/ 2855768 w 4655693"/>
              <a:gd name="connsiteY163" fmla="*/ 635267 h 5091764"/>
              <a:gd name="connsiteX164" fmla="*/ 2923145 w 4655693"/>
              <a:gd name="connsiteY164" fmla="*/ 587141 h 5091764"/>
              <a:gd name="connsiteX165" fmla="*/ 2952021 w 4655693"/>
              <a:gd name="connsiteY165" fmla="*/ 567891 h 5091764"/>
              <a:gd name="connsiteX166" fmla="*/ 3009773 w 4655693"/>
              <a:gd name="connsiteY166" fmla="*/ 539015 h 5091764"/>
              <a:gd name="connsiteX167" fmla="*/ 3077149 w 4655693"/>
              <a:gd name="connsiteY167" fmla="*/ 471638 h 5091764"/>
              <a:gd name="connsiteX168" fmla="*/ 3096400 w 4655693"/>
              <a:gd name="connsiteY168" fmla="*/ 433137 h 5091764"/>
              <a:gd name="connsiteX169" fmla="*/ 3125276 w 4655693"/>
              <a:gd name="connsiteY169" fmla="*/ 413886 h 5091764"/>
              <a:gd name="connsiteX170" fmla="*/ 3154152 w 4655693"/>
              <a:gd name="connsiteY170" fmla="*/ 375385 h 5091764"/>
              <a:gd name="connsiteX171" fmla="*/ 3183027 w 4655693"/>
              <a:gd name="connsiteY171" fmla="*/ 346509 h 5091764"/>
              <a:gd name="connsiteX172" fmla="*/ 3192653 w 4655693"/>
              <a:gd name="connsiteY172" fmla="*/ 308008 h 5091764"/>
              <a:gd name="connsiteX173" fmla="*/ 3221528 w 4655693"/>
              <a:gd name="connsiteY173" fmla="*/ 288758 h 5091764"/>
              <a:gd name="connsiteX174" fmla="*/ 3250404 w 4655693"/>
              <a:gd name="connsiteY174" fmla="*/ 259882 h 5091764"/>
              <a:gd name="connsiteX175" fmla="*/ 3308156 w 4655693"/>
              <a:gd name="connsiteY175" fmla="*/ 192505 h 5091764"/>
              <a:gd name="connsiteX176" fmla="*/ 3317781 w 4655693"/>
              <a:gd name="connsiteY176" fmla="*/ 144379 h 5091764"/>
              <a:gd name="connsiteX177" fmla="*/ 3337032 w 4655693"/>
              <a:gd name="connsiteY177" fmla="*/ 86627 h 5091764"/>
              <a:gd name="connsiteX178" fmla="*/ 3356282 w 4655693"/>
              <a:gd name="connsiteY178" fmla="*/ 19251 h 5091764"/>
              <a:gd name="connsiteX179" fmla="*/ 3385158 w 4655693"/>
              <a:gd name="connsiteY179" fmla="*/ 0 h 5091764"/>
              <a:gd name="connsiteX180" fmla="*/ 3462160 w 4655693"/>
              <a:gd name="connsiteY180" fmla="*/ 28876 h 5091764"/>
              <a:gd name="connsiteX181" fmla="*/ 3491036 w 4655693"/>
              <a:gd name="connsiteY181" fmla="*/ 57752 h 5091764"/>
              <a:gd name="connsiteX182" fmla="*/ 3519912 w 4655693"/>
              <a:gd name="connsiteY182" fmla="*/ 77002 h 5091764"/>
              <a:gd name="connsiteX183" fmla="*/ 3539162 w 4655693"/>
              <a:gd name="connsiteY183" fmla="*/ 115503 h 5091764"/>
              <a:gd name="connsiteX184" fmla="*/ 3568038 w 4655693"/>
              <a:gd name="connsiteY184" fmla="*/ 154004 h 5091764"/>
              <a:gd name="connsiteX185" fmla="*/ 3577663 w 4655693"/>
              <a:gd name="connsiteY185" fmla="*/ 182880 h 5091764"/>
              <a:gd name="connsiteX186" fmla="*/ 3616164 w 4655693"/>
              <a:gd name="connsiteY186" fmla="*/ 240632 h 5091764"/>
              <a:gd name="connsiteX187" fmla="*/ 3664290 w 4655693"/>
              <a:gd name="connsiteY187" fmla="*/ 317634 h 5091764"/>
              <a:gd name="connsiteX188" fmla="*/ 3702792 w 4655693"/>
              <a:gd name="connsiteY188" fmla="*/ 365760 h 5091764"/>
              <a:gd name="connsiteX189" fmla="*/ 3722042 w 4655693"/>
              <a:gd name="connsiteY189" fmla="*/ 394636 h 5091764"/>
              <a:gd name="connsiteX190" fmla="*/ 3760543 w 4655693"/>
              <a:gd name="connsiteY190" fmla="*/ 413886 h 5091764"/>
              <a:gd name="connsiteX191" fmla="*/ 3827920 w 4655693"/>
              <a:gd name="connsiteY191" fmla="*/ 481263 h 5091764"/>
              <a:gd name="connsiteX192" fmla="*/ 3837545 w 4655693"/>
              <a:gd name="connsiteY192" fmla="*/ 510139 h 5091764"/>
              <a:gd name="connsiteX193" fmla="*/ 3895297 w 4655693"/>
              <a:gd name="connsiteY193" fmla="*/ 539015 h 5091764"/>
              <a:gd name="connsiteX194" fmla="*/ 3953048 w 4655693"/>
              <a:gd name="connsiteY194" fmla="*/ 596766 h 5091764"/>
              <a:gd name="connsiteX195" fmla="*/ 4010800 w 4655693"/>
              <a:gd name="connsiteY195" fmla="*/ 635267 h 5091764"/>
              <a:gd name="connsiteX196" fmla="*/ 4039676 w 4655693"/>
              <a:gd name="connsiteY196" fmla="*/ 654518 h 5091764"/>
              <a:gd name="connsiteX197" fmla="*/ 4068552 w 4655693"/>
              <a:gd name="connsiteY197" fmla="*/ 683394 h 5091764"/>
              <a:gd name="connsiteX198" fmla="*/ 4135928 w 4655693"/>
              <a:gd name="connsiteY198" fmla="*/ 712269 h 5091764"/>
              <a:gd name="connsiteX199" fmla="*/ 4203305 w 4655693"/>
              <a:gd name="connsiteY199" fmla="*/ 750771 h 5091764"/>
              <a:gd name="connsiteX200" fmla="*/ 4261057 w 4655693"/>
              <a:gd name="connsiteY200" fmla="*/ 770021 h 5091764"/>
              <a:gd name="connsiteX201" fmla="*/ 4289933 w 4655693"/>
              <a:gd name="connsiteY201" fmla="*/ 789272 h 5091764"/>
              <a:gd name="connsiteX202" fmla="*/ 4328434 w 4655693"/>
              <a:gd name="connsiteY202" fmla="*/ 827773 h 5091764"/>
              <a:gd name="connsiteX203" fmla="*/ 4415061 w 4655693"/>
              <a:gd name="connsiteY203" fmla="*/ 875899 h 5091764"/>
              <a:gd name="connsiteX204" fmla="*/ 4443937 w 4655693"/>
              <a:gd name="connsiteY204" fmla="*/ 885524 h 5091764"/>
              <a:gd name="connsiteX205" fmla="*/ 4453562 w 4655693"/>
              <a:gd name="connsiteY205" fmla="*/ 914400 h 5091764"/>
              <a:gd name="connsiteX206" fmla="*/ 4482438 w 4655693"/>
              <a:gd name="connsiteY206" fmla="*/ 885524 h 5091764"/>
              <a:gd name="connsiteX0" fmla="*/ 4482438 w 4655693"/>
              <a:gd name="connsiteY0" fmla="*/ 885524 h 5091764"/>
              <a:gd name="connsiteX1" fmla="*/ 4482438 w 4655693"/>
              <a:gd name="connsiteY1" fmla="*/ 885524 h 5091764"/>
              <a:gd name="connsiteX2" fmla="*/ 4501688 w 4655693"/>
              <a:gd name="connsiteY2" fmla="*/ 2069432 h 5091764"/>
              <a:gd name="connsiteX3" fmla="*/ 4549815 w 4655693"/>
              <a:gd name="connsiteY3" fmla="*/ 2127183 h 5091764"/>
              <a:gd name="connsiteX4" fmla="*/ 4559440 w 4655693"/>
              <a:gd name="connsiteY4" fmla="*/ 2175309 h 5091764"/>
              <a:gd name="connsiteX5" fmla="*/ 4569065 w 4655693"/>
              <a:gd name="connsiteY5" fmla="*/ 2723949 h 5091764"/>
              <a:gd name="connsiteX6" fmla="*/ 4588316 w 4655693"/>
              <a:gd name="connsiteY6" fmla="*/ 2858703 h 5091764"/>
              <a:gd name="connsiteX7" fmla="*/ 4597941 w 4655693"/>
              <a:gd name="connsiteY7" fmla="*/ 2945331 h 5091764"/>
              <a:gd name="connsiteX8" fmla="*/ 4607566 w 4655693"/>
              <a:gd name="connsiteY8" fmla="*/ 3022333 h 5091764"/>
              <a:gd name="connsiteX9" fmla="*/ 4617192 w 4655693"/>
              <a:gd name="connsiteY9" fmla="*/ 4090737 h 5091764"/>
              <a:gd name="connsiteX10" fmla="*/ 4626817 w 4655693"/>
              <a:gd name="connsiteY10" fmla="*/ 4138863 h 5091764"/>
              <a:gd name="connsiteX11" fmla="*/ 4646067 w 4655693"/>
              <a:gd name="connsiteY11" fmla="*/ 4177364 h 5091764"/>
              <a:gd name="connsiteX12" fmla="*/ 4655693 w 4655693"/>
              <a:gd name="connsiteY12" fmla="*/ 4206240 h 5091764"/>
              <a:gd name="connsiteX13" fmla="*/ 4636442 w 4655693"/>
              <a:gd name="connsiteY13" fmla="*/ 4639377 h 5091764"/>
              <a:gd name="connsiteX14" fmla="*/ 4626817 w 4655693"/>
              <a:gd name="connsiteY14" fmla="*/ 4668253 h 5091764"/>
              <a:gd name="connsiteX15" fmla="*/ 4607566 w 4655693"/>
              <a:gd name="connsiteY15" fmla="*/ 4870383 h 5091764"/>
              <a:gd name="connsiteX16" fmla="*/ 4569065 w 4655693"/>
              <a:gd name="connsiteY16" fmla="*/ 4937760 h 5091764"/>
              <a:gd name="connsiteX17" fmla="*/ 4559440 w 4655693"/>
              <a:gd name="connsiteY17" fmla="*/ 4985886 h 5091764"/>
              <a:gd name="connsiteX18" fmla="*/ 4520939 w 4655693"/>
              <a:gd name="connsiteY18" fmla="*/ 4995512 h 5091764"/>
              <a:gd name="connsiteX19" fmla="*/ 4443937 w 4655693"/>
              <a:gd name="connsiteY19" fmla="*/ 5005137 h 5091764"/>
              <a:gd name="connsiteX20" fmla="*/ 4415061 w 4655693"/>
              <a:gd name="connsiteY20" fmla="*/ 5014762 h 5091764"/>
              <a:gd name="connsiteX21" fmla="*/ 4078177 w 4655693"/>
              <a:gd name="connsiteY21" fmla="*/ 4995512 h 5091764"/>
              <a:gd name="connsiteX22" fmla="*/ 3904922 w 4655693"/>
              <a:gd name="connsiteY22" fmla="*/ 5005137 h 5091764"/>
              <a:gd name="connsiteX23" fmla="*/ 3866421 w 4655693"/>
              <a:gd name="connsiteY23" fmla="*/ 5014762 h 5091764"/>
              <a:gd name="connsiteX24" fmla="*/ 3779794 w 4655693"/>
              <a:gd name="connsiteY24" fmla="*/ 5034013 h 5091764"/>
              <a:gd name="connsiteX25" fmla="*/ 3702792 w 4655693"/>
              <a:gd name="connsiteY25" fmla="*/ 5062888 h 5091764"/>
              <a:gd name="connsiteX26" fmla="*/ 3645040 w 4655693"/>
              <a:gd name="connsiteY26" fmla="*/ 5082139 h 5091764"/>
              <a:gd name="connsiteX27" fmla="*/ 3616164 w 4655693"/>
              <a:gd name="connsiteY27" fmla="*/ 5091764 h 5091764"/>
              <a:gd name="connsiteX28" fmla="*/ 3250404 w 4655693"/>
              <a:gd name="connsiteY28" fmla="*/ 5082139 h 5091764"/>
              <a:gd name="connsiteX29" fmla="*/ 3240779 w 4655693"/>
              <a:gd name="connsiteY29" fmla="*/ 5043638 h 5091764"/>
              <a:gd name="connsiteX30" fmla="*/ 3231154 w 4655693"/>
              <a:gd name="connsiteY30" fmla="*/ 4937760 h 5091764"/>
              <a:gd name="connsiteX31" fmla="*/ 3211903 w 4655693"/>
              <a:gd name="connsiteY31" fmla="*/ 4899259 h 5091764"/>
              <a:gd name="connsiteX32" fmla="*/ 3192653 w 4655693"/>
              <a:gd name="connsiteY32" fmla="*/ 4841507 h 5091764"/>
              <a:gd name="connsiteX33" fmla="*/ 3183027 w 4655693"/>
              <a:gd name="connsiteY33" fmla="*/ 4793381 h 5091764"/>
              <a:gd name="connsiteX34" fmla="*/ 3154152 w 4655693"/>
              <a:gd name="connsiteY34" fmla="*/ 4754880 h 5091764"/>
              <a:gd name="connsiteX35" fmla="*/ 3134901 w 4655693"/>
              <a:gd name="connsiteY35" fmla="*/ 4706754 h 5091764"/>
              <a:gd name="connsiteX36" fmla="*/ 3115650 w 4655693"/>
              <a:gd name="connsiteY36" fmla="*/ 4398745 h 5091764"/>
              <a:gd name="connsiteX37" fmla="*/ 3106025 w 4655693"/>
              <a:gd name="connsiteY37" fmla="*/ 4225491 h 5091764"/>
              <a:gd name="connsiteX38" fmla="*/ 3096400 w 4655693"/>
              <a:gd name="connsiteY38" fmla="*/ 4196615 h 5091764"/>
              <a:gd name="connsiteX39" fmla="*/ 2961646 w 4655693"/>
              <a:gd name="connsiteY39" fmla="*/ 4186989 h 5091764"/>
              <a:gd name="connsiteX40" fmla="*/ 2923145 w 4655693"/>
              <a:gd name="connsiteY40" fmla="*/ 4167739 h 5091764"/>
              <a:gd name="connsiteX41" fmla="*/ 2778766 w 4655693"/>
              <a:gd name="connsiteY41" fmla="*/ 4138863 h 5091764"/>
              <a:gd name="connsiteX42" fmla="*/ 2807642 w 4655693"/>
              <a:gd name="connsiteY42" fmla="*/ 4023360 h 5091764"/>
              <a:gd name="connsiteX43" fmla="*/ 2836518 w 4655693"/>
              <a:gd name="connsiteY43" fmla="*/ 4004109 h 5091764"/>
              <a:gd name="connsiteX44" fmla="*/ 2894269 w 4655693"/>
              <a:gd name="connsiteY44" fmla="*/ 3907857 h 5091764"/>
              <a:gd name="connsiteX45" fmla="*/ 2913520 w 4655693"/>
              <a:gd name="connsiteY45" fmla="*/ 3878981 h 5091764"/>
              <a:gd name="connsiteX46" fmla="*/ 2923145 w 4655693"/>
              <a:gd name="connsiteY46" fmla="*/ 3850105 h 5091764"/>
              <a:gd name="connsiteX47" fmla="*/ 2942396 w 4655693"/>
              <a:gd name="connsiteY47" fmla="*/ 3821229 h 5091764"/>
              <a:gd name="connsiteX48" fmla="*/ 2923145 w 4655693"/>
              <a:gd name="connsiteY48" fmla="*/ 3686476 h 5091764"/>
              <a:gd name="connsiteX49" fmla="*/ 2894269 w 4655693"/>
              <a:gd name="connsiteY49" fmla="*/ 3667225 h 5091764"/>
              <a:gd name="connsiteX50" fmla="*/ 2855768 w 4655693"/>
              <a:gd name="connsiteY50" fmla="*/ 3619099 h 5091764"/>
              <a:gd name="connsiteX51" fmla="*/ 2798017 w 4655693"/>
              <a:gd name="connsiteY51" fmla="*/ 3599848 h 5091764"/>
              <a:gd name="connsiteX52" fmla="*/ 2624762 w 4655693"/>
              <a:gd name="connsiteY52" fmla="*/ 3580598 h 5091764"/>
              <a:gd name="connsiteX53" fmla="*/ 2509259 w 4655693"/>
              <a:gd name="connsiteY53" fmla="*/ 3542097 h 5091764"/>
              <a:gd name="connsiteX54" fmla="*/ 2490008 w 4655693"/>
              <a:gd name="connsiteY54" fmla="*/ 3455469 h 5091764"/>
              <a:gd name="connsiteX55" fmla="*/ 2470758 w 4655693"/>
              <a:gd name="connsiteY55" fmla="*/ 3416968 h 5091764"/>
              <a:gd name="connsiteX56" fmla="*/ 2461133 w 4655693"/>
              <a:gd name="connsiteY56" fmla="*/ 3378467 h 5091764"/>
              <a:gd name="connsiteX57" fmla="*/ 2422632 w 4655693"/>
              <a:gd name="connsiteY57" fmla="*/ 3291840 h 5091764"/>
              <a:gd name="connsiteX58" fmla="*/ 2393756 w 4655693"/>
              <a:gd name="connsiteY58" fmla="*/ 3262964 h 5091764"/>
              <a:gd name="connsiteX59" fmla="*/ 2355255 w 4655693"/>
              <a:gd name="connsiteY59" fmla="*/ 3253339 h 5091764"/>
              <a:gd name="connsiteX60" fmla="*/ 2345629 w 4655693"/>
              <a:gd name="connsiteY60" fmla="*/ 3224463 h 5091764"/>
              <a:gd name="connsiteX61" fmla="*/ 2292553 w 4655693"/>
              <a:gd name="connsiteY61" fmla="*/ 3274020 h 5091764"/>
              <a:gd name="connsiteX62" fmla="*/ 2114623 w 4655693"/>
              <a:gd name="connsiteY62" fmla="*/ 3185962 h 5091764"/>
              <a:gd name="connsiteX63" fmla="*/ 2066497 w 4655693"/>
              <a:gd name="connsiteY63" fmla="*/ 3304327 h 5091764"/>
              <a:gd name="connsiteX64" fmla="*/ 1931743 w 4655693"/>
              <a:gd name="connsiteY64" fmla="*/ 3147461 h 5091764"/>
              <a:gd name="connsiteX65" fmla="*/ 1686161 w 4655693"/>
              <a:gd name="connsiteY65" fmla="*/ 3283097 h 5091764"/>
              <a:gd name="connsiteX66" fmla="*/ 1556358 w 4655693"/>
              <a:gd name="connsiteY66" fmla="*/ 3147461 h 5091764"/>
              <a:gd name="connsiteX67" fmla="*/ 1527482 w 4655693"/>
              <a:gd name="connsiteY67" fmla="*/ 3176337 h 5091764"/>
              <a:gd name="connsiteX68" fmla="*/ 1488981 w 4655693"/>
              <a:gd name="connsiteY68" fmla="*/ 3195587 h 5091764"/>
              <a:gd name="connsiteX69" fmla="*/ 1469730 w 4655693"/>
              <a:gd name="connsiteY69" fmla="*/ 3224463 h 5091764"/>
              <a:gd name="connsiteX70" fmla="*/ 1402354 w 4655693"/>
              <a:gd name="connsiteY70" fmla="*/ 3253339 h 5091764"/>
              <a:gd name="connsiteX71" fmla="*/ 1334977 w 4655693"/>
              <a:gd name="connsiteY71" fmla="*/ 3301465 h 5091764"/>
              <a:gd name="connsiteX72" fmla="*/ 1277225 w 4655693"/>
              <a:gd name="connsiteY72" fmla="*/ 3320716 h 5091764"/>
              <a:gd name="connsiteX73" fmla="*/ 1238724 w 4655693"/>
              <a:gd name="connsiteY73" fmla="*/ 3349592 h 5091764"/>
              <a:gd name="connsiteX74" fmla="*/ 1180973 w 4655693"/>
              <a:gd name="connsiteY74" fmla="*/ 3368842 h 5091764"/>
              <a:gd name="connsiteX75" fmla="*/ 1142472 w 4655693"/>
              <a:gd name="connsiteY75" fmla="*/ 3388093 h 5091764"/>
              <a:gd name="connsiteX76" fmla="*/ 1055844 w 4655693"/>
              <a:gd name="connsiteY76" fmla="*/ 3407343 h 5091764"/>
              <a:gd name="connsiteX77" fmla="*/ 940341 w 4655693"/>
              <a:gd name="connsiteY77" fmla="*/ 3445844 h 5091764"/>
              <a:gd name="connsiteX78" fmla="*/ 911465 w 4655693"/>
              <a:gd name="connsiteY78" fmla="*/ 3465095 h 5091764"/>
              <a:gd name="connsiteX79" fmla="*/ 872964 w 4655693"/>
              <a:gd name="connsiteY79" fmla="*/ 3474720 h 5091764"/>
              <a:gd name="connsiteX80" fmla="*/ 834463 w 4655693"/>
              <a:gd name="connsiteY80" fmla="*/ 3493971 h 5091764"/>
              <a:gd name="connsiteX81" fmla="*/ 767086 w 4655693"/>
              <a:gd name="connsiteY81" fmla="*/ 3513221 h 5091764"/>
              <a:gd name="connsiteX82" fmla="*/ 738210 w 4655693"/>
              <a:gd name="connsiteY82" fmla="*/ 3532472 h 5091764"/>
              <a:gd name="connsiteX83" fmla="*/ 604326 w 4655693"/>
              <a:gd name="connsiteY83" fmla="*/ 3657547 h 5091764"/>
              <a:gd name="connsiteX84" fmla="*/ 603457 w 4655693"/>
              <a:gd name="connsiteY84" fmla="*/ 3503596 h 5091764"/>
              <a:gd name="connsiteX85" fmla="*/ 473579 w 4655693"/>
              <a:gd name="connsiteY85" fmla="*/ 3490025 h 5091764"/>
              <a:gd name="connsiteX86" fmla="*/ 526455 w 4655693"/>
              <a:gd name="connsiteY86" fmla="*/ 3397718 h 5091764"/>
              <a:gd name="connsiteX87" fmla="*/ 497579 w 4655693"/>
              <a:gd name="connsiteY87" fmla="*/ 3378467 h 5091764"/>
              <a:gd name="connsiteX88" fmla="*/ 468703 w 4655693"/>
              <a:gd name="connsiteY88" fmla="*/ 3349592 h 5091764"/>
              <a:gd name="connsiteX89" fmla="*/ 478328 w 4655693"/>
              <a:gd name="connsiteY89" fmla="*/ 3262964 h 5091764"/>
              <a:gd name="connsiteX90" fmla="*/ 516829 w 4655693"/>
              <a:gd name="connsiteY90" fmla="*/ 3224463 h 5091764"/>
              <a:gd name="connsiteX91" fmla="*/ 584206 w 4655693"/>
              <a:gd name="connsiteY91" fmla="*/ 3195587 h 5091764"/>
              <a:gd name="connsiteX92" fmla="*/ 613082 w 4655693"/>
              <a:gd name="connsiteY92" fmla="*/ 3166712 h 5091764"/>
              <a:gd name="connsiteX93" fmla="*/ 651583 w 4655693"/>
              <a:gd name="connsiteY93" fmla="*/ 3147461 h 5091764"/>
              <a:gd name="connsiteX94" fmla="*/ 670834 w 4655693"/>
              <a:gd name="connsiteY94" fmla="*/ 3118585 h 5091764"/>
              <a:gd name="connsiteX95" fmla="*/ 680459 w 4655693"/>
              <a:gd name="connsiteY95" fmla="*/ 3089709 h 5091764"/>
              <a:gd name="connsiteX96" fmla="*/ 728585 w 4655693"/>
              <a:gd name="connsiteY96" fmla="*/ 3031958 h 5091764"/>
              <a:gd name="connsiteX97" fmla="*/ 747836 w 4655693"/>
              <a:gd name="connsiteY97" fmla="*/ 3003082 h 5091764"/>
              <a:gd name="connsiteX98" fmla="*/ 757461 w 4655693"/>
              <a:gd name="connsiteY98" fmla="*/ 2964581 h 5091764"/>
              <a:gd name="connsiteX99" fmla="*/ 651583 w 4655693"/>
              <a:gd name="connsiteY99" fmla="*/ 2887579 h 5091764"/>
              <a:gd name="connsiteX100" fmla="*/ 564956 w 4655693"/>
              <a:gd name="connsiteY100" fmla="*/ 2839453 h 5091764"/>
              <a:gd name="connsiteX101" fmla="*/ 536080 w 4655693"/>
              <a:gd name="connsiteY101" fmla="*/ 2800952 h 5091764"/>
              <a:gd name="connsiteX102" fmla="*/ 478328 w 4655693"/>
              <a:gd name="connsiteY102" fmla="*/ 2781701 h 5091764"/>
              <a:gd name="connsiteX103" fmla="*/ 439827 w 4655693"/>
              <a:gd name="connsiteY103" fmla="*/ 2762451 h 5091764"/>
              <a:gd name="connsiteX104" fmla="*/ 420577 w 4655693"/>
              <a:gd name="connsiteY104" fmla="*/ 2733575 h 5091764"/>
              <a:gd name="connsiteX105" fmla="*/ 391701 w 4655693"/>
              <a:gd name="connsiteY105" fmla="*/ 2714324 h 5091764"/>
              <a:gd name="connsiteX106" fmla="*/ 353200 w 4655693"/>
              <a:gd name="connsiteY106" fmla="*/ 2666198 h 5091764"/>
              <a:gd name="connsiteX107" fmla="*/ 324324 w 4655693"/>
              <a:gd name="connsiteY107" fmla="*/ 2627697 h 5091764"/>
              <a:gd name="connsiteX108" fmla="*/ 285823 w 4655693"/>
              <a:gd name="connsiteY108" fmla="*/ 2618072 h 5091764"/>
              <a:gd name="connsiteX109" fmla="*/ 228072 w 4655693"/>
              <a:gd name="connsiteY109" fmla="*/ 2589196 h 5091764"/>
              <a:gd name="connsiteX110" fmla="*/ 218446 w 4655693"/>
              <a:gd name="connsiteY110" fmla="*/ 2560320 h 5091764"/>
              <a:gd name="connsiteX111" fmla="*/ 189570 w 4655693"/>
              <a:gd name="connsiteY111" fmla="*/ 2531444 h 5091764"/>
              <a:gd name="connsiteX112" fmla="*/ 160695 w 4655693"/>
              <a:gd name="connsiteY112" fmla="*/ 2492943 h 5091764"/>
              <a:gd name="connsiteX113" fmla="*/ 141444 w 4655693"/>
              <a:gd name="connsiteY113" fmla="*/ 2377440 h 5091764"/>
              <a:gd name="connsiteX114" fmla="*/ 131819 w 4655693"/>
              <a:gd name="connsiteY114" fmla="*/ 2338939 h 5091764"/>
              <a:gd name="connsiteX115" fmla="*/ 122194 w 4655693"/>
              <a:gd name="connsiteY115" fmla="*/ 2281187 h 5091764"/>
              <a:gd name="connsiteX116" fmla="*/ 93318 w 4655693"/>
              <a:gd name="connsiteY116" fmla="*/ 2184935 h 5091764"/>
              <a:gd name="connsiteX117" fmla="*/ 74067 w 4655693"/>
              <a:gd name="connsiteY117" fmla="*/ 2088682 h 5091764"/>
              <a:gd name="connsiteX118" fmla="*/ 35566 w 4655693"/>
              <a:gd name="connsiteY118" fmla="*/ 2011680 h 5091764"/>
              <a:gd name="connsiteX119" fmla="*/ 25941 w 4655693"/>
              <a:gd name="connsiteY119" fmla="*/ 1944303 h 5091764"/>
              <a:gd name="connsiteX120" fmla="*/ 16316 w 4655693"/>
              <a:gd name="connsiteY120" fmla="*/ 1915427 h 5091764"/>
              <a:gd name="connsiteX121" fmla="*/ 45192 w 4655693"/>
              <a:gd name="connsiteY121" fmla="*/ 1549667 h 5091764"/>
              <a:gd name="connsiteX122" fmla="*/ 54817 w 4655693"/>
              <a:gd name="connsiteY122" fmla="*/ 1443789 h 5091764"/>
              <a:gd name="connsiteX123" fmla="*/ 64442 w 4655693"/>
              <a:gd name="connsiteY123" fmla="*/ 1405288 h 5091764"/>
              <a:gd name="connsiteX124" fmla="*/ 83693 w 4655693"/>
              <a:gd name="connsiteY124" fmla="*/ 1347537 h 5091764"/>
              <a:gd name="connsiteX125" fmla="*/ 430202 w 4655693"/>
              <a:gd name="connsiteY125" fmla="*/ 1309036 h 5091764"/>
              <a:gd name="connsiteX126" fmla="*/ 709335 w 4655693"/>
              <a:gd name="connsiteY126" fmla="*/ 1280160 h 5091764"/>
              <a:gd name="connsiteX127" fmla="*/ 747836 w 4655693"/>
              <a:gd name="connsiteY127" fmla="*/ 1270535 h 5091764"/>
              <a:gd name="connsiteX128" fmla="*/ 959592 w 4655693"/>
              <a:gd name="connsiteY128" fmla="*/ 1260909 h 5091764"/>
              <a:gd name="connsiteX129" fmla="*/ 1075095 w 4655693"/>
              <a:gd name="connsiteY129" fmla="*/ 1222408 h 5091764"/>
              <a:gd name="connsiteX130" fmla="*/ 1190598 w 4655693"/>
              <a:gd name="connsiteY130" fmla="*/ 1174282 h 5091764"/>
              <a:gd name="connsiteX131" fmla="*/ 1209848 w 4655693"/>
              <a:gd name="connsiteY131" fmla="*/ 1145406 h 5091764"/>
              <a:gd name="connsiteX132" fmla="*/ 1344602 w 4655693"/>
              <a:gd name="connsiteY132" fmla="*/ 1087655 h 5091764"/>
              <a:gd name="connsiteX133" fmla="*/ 1373478 w 4655693"/>
              <a:gd name="connsiteY133" fmla="*/ 1049154 h 5091764"/>
              <a:gd name="connsiteX134" fmla="*/ 1402354 w 4655693"/>
              <a:gd name="connsiteY134" fmla="*/ 1039528 h 5091764"/>
              <a:gd name="connsiteX135" fmla="*/ 1546733 w 4655693"/>
              <a:gd name="connsiteY135" fmla="*/ 1020278 h 5091764"/>
              <a:gd name="connsiteX136" fmla="*/ 1594859 w 4655693"/>
              <a:gd name="connsiteY136" fmla="*/ 1010653 h 5091764"/>
              <a:gd name="connsiteX137" fmla="*/ 1623735 w 4655693"/>
              <a:gd name="connsiteY137" fmla="*/ 991402 h 5091764"/>
              <a:gd name="connsiteX138" fmla="*/ 1662236 w 4655693"/>
              <a:gd name="connsiteY138" fmla="*/ 981777 h 5091764"/>
              <a:gd name="connsiteX139" fmla="*/ 1700737 w 4655693"/>
              <a:gd name="connsiteY139" fmla="*/ 952901 h 5091764"/>
              <a:gd name="connsiteX140" fmla="*/ 1739238 w 4655693"/>
              <a:gd name="connsiteY140" fmla="*/ 914400 h 5091764"/>
              <a:gd name="connsiteX141" fmla="*/ 1768114 w 4655693"/>
              <a:gd name="connsiteY141" fmla="*/ 895149 h 5091764"/>
              <a:gd name="connsiteX142" fmla="*/ 1825865 w 4655693"/>
              <a:gd name="connsiteY142" fmla="*/ 875899 h 5091764"/>
              <a:gd name="connsiteX143" fmla="*/ 1902867 w 4655693"/>
              <a:gd name="connsiteY143" fmla="*/ 885524 h 5091764"/>
              <a:gd name="connsiteX144" fmla="*/ 1931743 w 4655693"/>
              <a:gd name="connsiteY144" fmla="*/ 895149 h 5091764"/>
              <a:gd name="connsiteX145" fmla="*/ 1970244 w 4655693"/>
              <a:gd name="connsiteY145" fmla="*/ 885524 h 5091764"/>
              <a:gd name="connsiteX146" fmla="*/ 2047246 w 4655693"/>
              <a:gd name="connsiteY146" fmla="*/ 837398 h 5091764"/>
              <a:gd name="connsiteX147" fmla="*/ 2076122 w 4655693"/>
              <a:gd name="connsiteY147" fmla="*/ 818147 h 5091764"/>
              <a:gd name="connsiteX148" fmla="*/ 2114623 w 4655693"/>
              <a:gd name="connsiteY148" fmla="*/ 808522 h 5091764"/>
              <a:gd name="connsiteX149" fmla="*/ 2162749 w 4655693"/>
              <a:gd name="connsiteY149" fmla="*/ 789272 h 5091764"/>
              <a:gd name="connsiteX150" fmla="*/ 2191625 w 4655693"/>
              <a:gd name="connsiteY150" fmla="*/ 731520 h 5091764"/>
              <a:gd name="connsiteX151" fmla="*/ 2220501 w 4655693"/>
              <a:gd name="connsiteY151" fmla="*/ 721895 h 5091764"/>
              <a:gd name="connsiteX152" fmla="*/ 2249377 w 4655693"/>
              <a:gd name="connsiteY152" fmla="*/ 635267 h 5091764"/>
              <a:gd name="connsiteX153" fmla="*/ 2287878 w 4655693"/>
              <a:gd name="connsiteY153" fmla="*/ 606392 h 5091764"/>
              <a:gd name="connsiteX154" fmla="*/ 2326379 w 4655693"/>
              <a:gd name="connsiteY154" fmla="*/ 596766 h 5091764"/>
              <a:gd name="connsiteX155" fmla="*/ 2355255 w 4655693"/>
              <a:gd name="connsiteY155" fmla="*/ 616017 h 5091764"/>
              <a:gd name="connsiteX156" fmla="*/ 2384130 w 4655693"/>
              <a:gd name="connsiteY156" fmla="*/ 625642 h 5091764"/>
              <a:gd name="connsiteX157" fmla="*/ 2422632 w 4655693"/>
              <a:gd name="connsiteY157" fmla="*/ 654518 h 5091764"/>
              <a:gd name="connsiteX158" fmla="*/ 2499634 w 4655693"/>
              <a:gd name="connsiteY158" fmla="*/ 683394 h 5091764"/>
              <a:gd name="connsiteX159" fmla="*/ 2528509 w 4655693"/>
              <a:gd name="connsiteY159" fmla="*/ 702644 h 5091764"/>
              <a:gd name="connsiteX160" fmla="*/ 2701764 w 4655693"/>
              <a:gd name="connsiteY160" fmla="*/ 693019 h 5091764"/>
              <a:gd name="connsiteX161" fmla="*/ 2749890 w 4655693"/>
              <a:gd name="connsiteY161" fmla="*/ 673768 h 5091764"/>
              <a:gd name="connsiteX162" fmla="*/ 2817267 w 4655693"/>
              <a:gd name="connsiteY162" fmla="*/ 654518 h 5091764"/>
              <a:gd name="connsiteX163" fmla="*/ 2855768 w 4655693"/>
              <a:gd name="connsiteY163" fmla="*/ 635267 h 5091764"/>
              <a:gd name="connsiteX164" fmla="*/ 2923145 w 4655693"/>
              <a:gd name="connsiteY164" fmla="*/ 587141 h 5091764"/>
              <a:gd name="connsiteX165" fmla="*/ 2952021 w 4655693"/>
              <a:gd name="connsiteY165" fmla="*/ 567891 h 5091764"/>
              <a:gd name="connsiteX166" fmla="*/ 3009773 w 4655693"/>
              <a:gd name="connsiteY166" fmla="*/ 539015 h 5091764"/>
              <a:gd name="connsiteX167" fmla="*/ 3077149 w 4655693"/>
              <a:gd name="connsiteY167" fmla="*/ 471638 h 5091764"/>
              <a:gd name="connsiteX168" fmla="*/ 3096400 w 4655693"/>
              <a:gd name="connsiteY168" fmla="*/ 433137 h 5091764"/>
              <a:gd name="connsiteX169" fmla="*/ 3125276 w 4655693"/>
              <a:gd name="connsiteY169" fmla="*/ 413886 h 5091764"/>
              <a:gd name="connsiteX170" fmla="*/ 3154152 w 4655693"/>
              <a:gd name="connsiteY170" fmla="*/ 375385 h 5091764"/>
              <a:gd name="connsiteX171" fmla="*/ 3183027 w 4655693"/>
              <a:gd name="connsiteY171" fmla="*/ 346509 h 5091764"/>
              <a:gd name="connsiteX172" fmla="*/ 3192653 w 4655693"/>
              <a:gd name="connsiteY172" fmla="*/ 308008 h 5091764"/>
              <a:gd name="connsiteX173" fmla="*/ 3221528 w 4655693"/>
              <a:gd name="connsiteY173" fmla="*/ 288758 h 5091764"/>
              <a:gd name="connsiteX174" fmla="*/ 3250404 w 4655693"/>
              <a:gd name="connsiteY174" fmla="*/ 259882 h 5091764"/>
              <a:gd name="connsiteX175" fmla="*/ 3308156 w 4655693"/>
              <a:gd name="connsiteY175" fmla="*/ 192505 h 5091764"/>
              <a:gd name="connsiteX176" fmla="*/ 3317781 w 4655693"/>
              <a:gd name="connsiteY176" fmla="*/ 144379 h 5091764"/>
              <a:gd name="connsiteX177" fmla="*/ 3337032 w 4655693"/>
              <a:gd name="connsiteY177" fmla="*/ 86627 h 5091764"/>
              <a:gd name="connsiteX178" fmla="*/ 3356282 w 4655693"/>
              <a:gd name="connsiteY178" fmla="*/ 19251 h 5091764"/>
              <a:gd name="connsiteX179" fmla="*/ 3385158 w 4655693"/>
              <a:gd name="connsiteY179" fmla="*/ 0 h 5091764"/>
              <a:gd name="connsiteX180" fmla="*/ 3462160 w 4655693"/>
              <a:gd name="connsiteY180" fmla="*/ 28876 h 5091764"/>
              <a:gd name="connsiteX181" fmla="*/ 3491036 w 4655693"/>
              <a:gd name="connsiteY181" fmla="*/ 57752 h 5091764"/>
              <a:gd name="connsiteX182" fmla="*/ 3519912 w 4655693"/>
              <a:gd name="connsiteY182" fmla="*/ 77002 h 5091764"/>
              <a:gd name="connsiteX183" fmla="*/ 3539162 w 4655693"/>
              <a:gd name="connsiteY183" fmla="*/ 115503 h 5091764"/>
              <a:gd name="connsiteX184" fmla="*/ 3568038 w 4655693"/>
              <a:gd name="connsiteY184" fmla="*/ 154004 h 5091764"/>
              <a:gd name="connsiteX185" fmla="*/ 3577663 w 4655693"/>
              <a:gd name="connsiteY185" fmla="*/ 182880 h 5091764"/>
              <a:gd name="connsiteX186" fmla="*/ 3616164 w 4655693"/>
              <a:gd name="connsiteY186" fmla="*/ 240632 h 5091764"/>
              <a:gd name="connsiteX187" fmla="*/ 3664290 w 4655693"/>
              <a:gd name="connsiteY187" fmla="*/ 317634 h 5091764"/>
              <a:gd name="connsiteX188" fmla="*/ 3702792 w 4655693"/>
              <a:gd name="connsiteY188" fmla="*/ 365760 h 5091764"/>
              <a:gd name="connsiteX189" fmla="*/ 3722042 w 4655693"/>
              <a:gd name="connsiteY189" fmla="*/ 394636 h 5091764"/>
              <a:gd name="connsiteX190" fmla="*/ 3760543 w 4655693"/>
              <a:gd name="connsiteY190" fmla="*/ 413886 h 5091764"/>
              <a:gd name="connsiteX191" fmla="*/ 3827920 w 4655693"/>
              <a:gd name="connsiteY191" fmla="*/ 481263 h 5091764"/>
              <a:gd name="connsiteX192" fmla="*/ 3837545 w 4655693"/>
              <a:gd name="connsiteY192" fmla="*/ 510139 h 5091764"/>
              <a:gd name="connsiteX193" fmla="*/ 3895297 w 4655693"/>
              <a:gd name="connsiteY193" fmla="*/ 539015 h 5091764"/>
              <a:gd name="connsiteX194" fmla="*/ 3953048 w 4655693"/>
              <a:gd name="connsiteY194" fmla="*/ 596766 h 5091764"/>
              <a:gd name="connsiteX195" fmla="*/ 4010800 w 4655693"/>
              <a:gd name="connsiteY195" fmla="*/ 635267 h 5091764"/>
              <a:gd name="connsiteX196" fmla="*/ 4039676 w 4655693"/>
              <a:gd name="connsiteY196" fmla="*/ 654518 h 5091764"/>
              <a:gd name="connsiteX197" fmla="*/ 4068552 w 4655693"/>
              <a:gd name="connsiteY197" fmla="*/ 683394 h 5091764"/>
              <a:gd name="connsiteX198" fmla="*/ 4135928 w 4655693"/>
              <a:gd name="connsiteY198" fmla="*/ 712269 h 5091764"/>
              <a:gd name="connsiteX199" fmla="*/ 4203305 w 4655693"/>
              <a:gd name="connsiteY199" fmla="*/ 750771 h 5091764"/>
              <a:gd name="connsiteX200" fmla="*/ 4261057 w 4655693"/>
              <a:gd name="connsiteY200" fmla="*/ 770021 h 5091764"/>
              <a:gd name="connsiteX201" fmla="*/ 4289933 w 4655693"/>
              <a:gd name="connsiteY201" fmla="*/ 789272 h 5091764"/>
              <a:gd name="connsiteX202" fmla="*/ 4328434 w 4655693"/>
              <a:gd name="connsiteY202" fmla="*/ 827773 h 5091764"/>
              <a:gd name="connsiteX203" fmla="*/ 4415061 w 4655693"/>
              <a:gd name="connsiteY203" fmla="*/ 875899 h 5091764"/>
              <a:gd name="connsiteX204" fmla="*/ 4443937 w 4655693"/>
              <a:gd name="connsiteY204" fmla="*/ 885524 h 5091764"/>
              <a:gd name="connsiteX205" fmla="*/ 4453562 w 4655693"/>
              <a:gd name="connsiteY205" fmla="*/ 914400 h 5091764"/>
              <a:gd name="connsiteX206" fmla="*/ 4482438 w 4655693"/>
              <a:gd name="connsiteY206" fmla="*/ 885524 h 5091764"/>
              <a:gd name="connsiteX0" fmla="*/ 4482438 w 4655693"/>
              <a:gd name="connsiteY0" fmla="*/ 885524 h 5091764"/>
              <a:gd name="connsiteX1" fmla="*/ 4482438 w 4655693"/>
              <a:gd name="connsiteY1" fmla="*/ 885524 h 5091764"/>
              <a:gd name="connsiteX2" fmla="*/ 4501688 w 4655693"/>
              <a:gd name="connsiteY2" fmla="*/ 2069432 h 5091764"/>
              <a:gd name="connsiteX3" fmla="*/ 4549815 w 4655693"/>
              <a:gd name="connsiteY3" fmla="*/ 2127183 h 5091764"/>
              <a:gd name="connsiteX4" fmla="*/ 4559440 w 4655693"/>
              <a:gd name="connsiteY4" fmla="*/ 2175309 h 5091764"/>
              <a:gd name="connsiteX5" fmla="*/ 4569065 w 4655693"/>
              <a:gd name="connsiteY5" fmla="*/ 2723949 h 5091764"/>
              <a:gd name="connsiteX6" fmla="*/ 4588316 w 4655693"/>
              <a:gd name="connsiteY6" fmla="*/ 2858703 h 5091764"/>
              <a:gd name="connsiteX7" fmla="*/ 4597941 w 4655693"/>
              <a:gd name="connsiteY7" fmla="*/ 2945331 h 5091764"/>
              <a:gd name="connsiteX8" fmla="*/ 4607566 w 4655693"/>
              <a:gd name="connsiteY8" fmla="*/ 3022333 h 5091764"/>
              <a:gd name="connsiteX9" fmla="*/ 4617192 w 4655693"/>
              <a:gd name="connsiteY9" fmla="*/ 4090737 h 5091764"/>
              <a:gd name="connsiteX10" fmla="*/ 4626817 w 4655693"/>
              <a:gd name="connsiteY10" fmla="*/ 4138863 h 5091764"/>
              <a:gd name="connsiteX11" fmla="*/ 4646067 w 4655693"/>
              <a:gd name="connsiteY11" fmla="*/ 4177364 h 5091764"/>
              <a:gd name="connsiteX12" fmla="*/ 4655693 w 4655693"/>
              <a:gd name="connsiteY12" fmla="*/ 4206240 h 5091764"/>
              <a:gd name="connsiteX13" fmla="*/ 4636442 w 4655693"/>
              <a:gd name="connsiteY13" fmla="*/ 4639377 h 5091764"/>
              <a:gd name="connsiteX14" fmla="*/ 4626817 w 4655693"/>
              <a:gd name="connsiteY14" fmla="*/ 4668253 h 5091764"/>
              <a:gd name="connsiteX15" fmla="*/ 4607566 w 4655693"/>
              <a:gd name="connsiteY15" fmla="*/ 4870383 h 5091764"/>
              <a:gd name="connsiteX16" fmla="*/ 4569065 w 4655693"/>
              <a:gd name="connsiteY16" fmla="*/ 4937760 h 5091764"/>
              <a:gd name="connsiteX17" fmla="*/ 4559440 w 4655693"/>
              <a:gd name="connsiteY17" fmla="*/ 4985886 h 5091764"/>
              <a:gd name="connsiteX18" fmla="*/ 4520939 w 4655693"/>
              <a:gd name="connsiteY18" fmla="*/ 4995512 h 5091764"/>
              <a:gd name="connsiteX19" fmla="*/ 4443937 w 4655693"/>
              <a:gd name="connsiteY19" fmla="*/ 5005137 h 5091764"/>
              <a:gd name="connsiteX20" fmla="*/ 4415061 w 4655693"/>
              <a:gd name="connsiteY20" fmla="*/ 5014762 h 5091764"/>
              <a:gd name="connsiteX21" fmla="*/ 4078177 w 4655693"/>
              <a:gd name="connsiteY21" fmla="*/ 4995512 h 5091764"/>
              <a:gd name="connsiteX22" fmla="*/ 3904922 w 4655693"/>
              <a:gd name="connsiteY22" fmla="*/ 5005137 h 5091764"/>
              <a:gd name="connsiteX23" fmla="*/ 3866421 w 4655693"/>
              <a:gd name="connsiteY23" fmla="*/ 5014762 h 5091764"/>
              <a:gd name="connsiteX24" fmla="*/ 3779794 w 4655693"/>
              <a:gd name="connsiteY24" fmla="*/ 5034013 h 5091764"/>
              <a:gd name="connsiteX25" fmla="*/ 3702792 w 4655693"/>
              <a:gd name="connsiteY25" fmla="*/ 5062888 h 5091764"/>
              <a:gd name="connsiteX26" fmla="*/ 3645040 w 4655693"/>
              <a:gd name="connsiteY26" fmla="*/ 5082139 h 5091764"/>
              <a:gd name="connsiteX27" fmla="*/ 3616164 w 4655693"/>
              <a:gd name="connsiteY27" fmla="*/ 5091764 h 5091764"/>
              <a:gd name="connsiteX28" fmla="*/ 3250404 w 4655693"/>
              <a:gd name="connsiteY28" fmla="*/ 5082139 h 5091764"/>
              <a:gd name="connsiteX29" fmla="*/ 3240779 w 4655693"/>
              <a:gd name="connsiteY29" fmla="*/ 5043638 h 5091764"/>
              <a:gd name="connsiteX30" fmla="*/ 3231154 w 4655693"/>
              <a:gd name="connsiteY30" fmla="*/ 4937760 h 5091764"/>
              <a:gd name="connsiteX31" fmla="*/ 3211903 w 4655693"/>
              <a:gd name="connsiteY31" fmla="*/ 4899259 h 5091764"/>
              <a:gd name="connsiteX32" fmla="*/ 3192653 w 4655693"/>
              <a:gd name="connsiteY32" fmla="*/ 4841507 h 5091764"/>
              <a:gd name="connsiteX33" fmla="*/ 3183027 w 4655693"/>
              <a:gd name="connsiteY33" fmla="*/ 4793381 h 5091764"/>
              <a:gd name="connsiteX34" fmla="*/ 3154152 w 4655693"/>
              <a:gd name="connsiteY34" fmla="*/ 4754880 h 5091764"/>
              <a:gd name="connsiteX35" fmla="*/ 3134901 w 4655693"/>
              <a:gd name="connsiteY35" fmla="*/ 4706754 h 5091764"/>
              <a:gd name="connsiteX36" fmla="*/ 3115650 w 4655693"/>
              <a:gd name="connsiteY36" fmla="*/ 4398745 h 5091764"/>
              <a:gd name="connsiteX37" fmla="*/ 3106025 w 4655693"/>
              <a:gd name="connsiteY37" fmla="*/ 4225491 h 5091764"/>
              <a:gd name="connsiteX38" fmla="*/ 3096400 w 4655693"/>
              <a:gd name="connsiteY38" fmla="*/ 4196615 h 5091764"/>
              <a:gd name="connsiteX39" fmla="*/ 2961646 w 4655693"/>
              <a:gd name="connsiteY39" fmla="*/ 4186989 h 5091764"/>
              <a:gd name="connsiteX40" fmla="*/ 2923145 w 4655693"/>
              <a:gd name="connsiteY40" fmla="*/ 4167739 h 5091764"/>
              <a:gd name="connsiteX41" fmla="*/ 2778766 w 4655693"/>
              <a:gd name="connsiteY41" fmla="*/ 4138863 h 5091764"/>
              <a:gd name="connsiteX42" fmla="*/ 2807642 w 4655693"/>
              <a:gd name="connsiteY42" fmla="*/ 4023360 h 5091764"/>
              <a:gd name="connsiteX43" fmla="*/ 2836518 w 4655693"/>
              <a:gd name="connsiteY43" fmla="*/ 4004109 h 5091764"/>
              <a:gd name="connsiteX44" fmla="*/ 2894269 w 4655693"/>
              <a:gd name="connsiteY44" fmla="*/ 3907857 h 5091764"/>
              <a:gd name="connsiteX45" fmla="*/ 2913520 w 4655693"/>
              <a:gd name="connsiteY45" fmla="*/ 3878981 h 5091764"/>
              <a:gd name="connsiteX46" fmla="*/ 2923145 w 4655693"/>
              <a:gd name="connsiteY46" fmla="*/ 3850105 h 5091764"/>
              <a:gd name="connsiteX47" fmla="*/ 2942396 w 4655693"/>
              <a:gd name="connsiteY47" fmla="*/ 3821229 h 5091764"/>
              <a:gd name="connsiteX48" fmla="*/ 2923145 w 4655693"/>
              <a:gd name="connsiteY48" fmla="*/ 3686476 h 5091764"/>
              <a:gd name="connsiteX49" fmla="*/ 2894269 w 4655693"/>
              <a:gd name="connsiteY49" fmla="*/ 3667225 h 5091764"/>
              <a:gd name="connsiteX50" fmla="*/ 2855768 w 4655693"/>
              <a:gd name="connsiteY50" fmla="*/ 3619099 h 5091764"/>
              <a:gd name="connsiteX51" fmla="*/ 2798017 w 4655693"/>
              <a:gd name="connsiteY51" fmla="*/ 3599848 h 5091764"/>
              <a:gd name="connsiteX52" fmla="*/ 2624762 w 4655693"/>
              <a:gd name="connsiteY52" fmla="*/ 3580598 h 5091764"/>
              <a:gd name="connsiteX53" fmla="*/ 2509259 w 4655693"/>
              <a:gd name="connsiteY53" fmla="*/ 3542097 h 5091764"/>
              <a:gd name="connsiteX54" fmla="*/ 2490008 w 4655693"/>
              <a:gd name="connsiteY54" fmla="*/ 3455469 h 5091764"/>
              <a:gd name="connsiteX55" fmla="*/ 2470758 w 4655693"/>
              <a:gd name="connsiteY55" fmla="*/ 3416968 h 5091764"/>
              <a:gd name="connsiteX56" fmla="*/ 2461133 w 4655693"/>
              <a:gd name="connsiteY56" fmla="*/ 3378467 h 5091764"/>
              <a:gd name="connsiteX57" fmla="*/ 2422632 w 4655693"/>
              <a:gd name="connsiteY57" fmla="*/ 3291840 h 5091764"/>
              <a:gd name="connsiteX58" fmla="*/ 2393756 w 4655693"/>
              <a:gd name="connsiteY58" fmla="*/ 3262964 h 5091764"/>
              <a:gd name="connsiteX59" fmla="*/ 2355255 w 4655693"/>
              <a:gd name="connsiteY59" fmla="*/ 3253339 h 5091764"/>
              <a:gd name="connsiteX60" fmla="*/ 2345629 w 4655693"/>
              <a:gd name="connsiteY60" fmla="*/ 3224463 h 5091764"/>
              <a:gd name="connsiteX61" fmla="*/ 2292553 w 4655693"/>
              <a:gd name="connsiteY61" fmla="*/ 3274020 h 5091764"/>
              <a:gd name="connsiteX62" fmla="*/ 2114623 w 4655693"/>
              <a:gd name="connsiteY62" fmla="*/ 3185962 h 5091764"/>
              <a:gd name="connsiteX63" fmla="*/ 2066497 w 4655693"/>
              <a:gd name="connsiteY63" fmla="*/ 3304327 h 5091764"/>
              <a:gd name="connsiteX64" fmla="*/ 1931743 w 4655693"/>
              <a:gd name="connsiteY64" fmla="*/ 3147461 h 5091764"/>
              <a:gd name="connsiteX65" fmla="*/ 1686161 w 4655693"/>
              <a:gd name="connsiteY65" fmla="*/ 3283097 h 5091764"/>
              <a:gd name="connsiteX66" fmla="*/ 1556358 w 4655693"/>
              <a:gd name="connsiteY66" fmla="*/ 3147461 h 5091764"/>
              <a:gd name="connsiteX67" fmla="*/ 1527482 w 4655693"/>
              <a:gd name="connsiteY67" fmla="*/ 3176337 h 5091764"/>
              <a:gd name="connsiteX68" fmla="*/ 1488981 w 4655693"/>
              <a:gd name="connsiteY68" fmla="*/ 3195587 h 5091764"/>
              <a:gd name="connsiteX69" fmla="*/ 1469730 w 4655693"/>
              <a:gd name="connsiteY69" fmla="*/ 3224463 h 5091764"/>
              <a:gd name="connsiteX70" fmla="*/ 1402354 w 4655693"/>
              <a:gd name="connsiteY70" fmla="*/ 3253339 h 5091764"/>
              <a:gd name="connsiteX71" fmla="*/ 1334977 w 4655693"/>
              <a:gd name="connsiteY71" fmla="*/ 3301465 h 5091764"/>
              <a:gd name="connsiteX72" fmla="*/ 1277225 w 4655693"/>
              <a:gd name="connsiteY72" fmla="*/ 3320716 h 5091764"/>
              <a:gd name="connsiteX73" fmla="*/ 1238724 w 4655693"/>
              <a:gd name="connsiteY73" fmla="*/ 3349592 h 5091764"/>
              <a:gd name="connsiteX74" fmla="*/ 1180973 w 4655693"/>
              <a:gd name="connsiteY74" fmla="*/ 3368842 h 5091764"/>
              <a:gd name="connsiteX75" fmla="*/ 1142472 w 4655693"/>
              <a:gd name="connsiteY75" fmla="*/ 3388093 h 5091764"/>
              <a:gd name="connsiteX76" fmla="*/ 1055844 w 4655693"/>
              <a:gd name="connsiteY76" fmla="*/ 3407343 h 5091764"/>
              <a:gd name="connsiteX77" fmla="*/ 940341 w 4655693"/>
              <a:gd name="connsiteY77" fmla="*/ 3445844 h 5091764"/>
              <a:gd name="connsiteX78" fmla="*/ 967044 w 4655693"/>
              <a:gd name="connsiteY78" fmla="*/ 3559826 h 5091764"/>
              <a:gd name="connsiteX79" fmla="*/ 872964 w 4655693"/>
              <a:gd name="connsiteY79" fmla="*/ 3474720 h 5091764"/>
              <a:gd name="connsiteX80" fmla="*/ 834463 w 4655693"/>
              <a:gd name="connsiteY80" fmla="*/ 3493971 h 5091764"/>
              <a:gd name="connsiteX81" fmla="*/ 767086 w 4655693"/>
              <a:gd name="connsiteY81" fmla="*/ 3513221 h 5091764"/>
              <a:gd name="connsiteX82" fmla="*/ 738210 w 4655693"/>
              <a:gd name="connsiteY82" fmla="*/ 3532472 h 5091764"/>
              <a:gd name="connsiteX83" fmla="*/ 604326 w 4655693"/>
              <a:gd name="connsiteY83" fmla="*/ 3657547 h 5091764"/>
              <a:gd name="connsiteX84" fmla="*/ 603457 w 4655693"/>
              <a:gd name="connsiteY84" fmla="*/ 3503596 h 5091764"/>
              <a:gd name="connsiteX85" fmla="*/ 473579 w 4655693"/>
              <a:gd name="connsiteY85" fmla="*/ 3490025 h 5091764"/>
              <a:gd name="connsiteX86" fmla="*/ 526455 w 4655693"/>
              <a:gd name="connsiteY86" fmla="*/ 3397718 h 5091764"/>
              <a:gd name="connsiteX87" fmla="*/ 497579 w 4655693"/>
              <a:gd name="connsiteY87" fmla="*/ 3378467 h 5091764"/>
              <a:gd name="connsiteX88" fmla="*/ 468703 w 4655693"/>
              <a:gd name="connsiteY88" fmla="*/ 3349592 h 5091764"/>
              <a:gd name="connsiteX89" fmla="*/ 478328 w 4655693"/>
              <a:gd name="connsiteY89" fmla="*/ 3262964 h 5091764"/>
              <a:gd name="connsiteX90" fmla="*/ 516829 w 4655693"/>
              <a:gd name="connsiteY90" fmla="*/ 3224463 h 5091764"/>
              <a:gd name="connsiteX91" fmla="*/ 584206 w 4655693"/>
              <a:gd name="connsiteY91" fmla="*/ 3195587 h 5091764"/>
              <a:gd name="connsiteX92" fmla="*/ 613082 w 4655693"/>
              <a:gd name="connsiteY92" fmla="*/ 3166712 h 5091764"/>
              <a:gd name="connsiteX93" fmla="*/ 651583 w 4655693"/>
              <a:gd name="connsiteY93" fmla="*/ 3147461 h 5091764"/>
              <a:gd name="connsiteX94" fmla="*/ 670834 w 4655693"/>
              <a:gd name="connsiteY94" fmla="*/ 3118585 h 5091764"/>
              <a:gd name="connsiteX95" fmla="*/ 680459 w 4655693"/>
              <a:gd name="connsiteY95" fmla="*/ 3089709 h 5091764"/>
              <a:gd name="connsiteX96" fmla="*/ 728585 w 4655693"/>
              <a:gd name="connsiteY96" fmla="*/ 3031958 h 5091764"/>
              <a:gd name="connsiteX97" fmla="*/ 747836 w 4655693"/>
              <a:gd name="connsiteY97" fmla="*/ 3003082 h 5091764"/>
              <a:gd name="connsiteX98" fmla="*/ 757461 w 4655693"/>
              <a:gd name="connsiteY98" fmla="*/ 2964581 h 5091764"/>
              <a:gd name="connsiteX99" fmla="*/ 651583 w 4655693"/>
              <a:gd name="connsiteY99" fmla="*/ 2887579 h 5091764"/>
              <a:gd name="connsiteX100" fmla="*/ 564956 w 4655693"/>
              <a:gd name="connsiteY100" fmla="*/ 2839453 h 5091764"/>
              <a:gd name="connsiteX101" fmla="*/ 536080 w 4655693"/>
              <a:gd name="connsiteY101" fmla="*/ 2800952 h 5091764"/>
              <a:gd name="connsiteX102" fmla="*/ 478328 w 4655693"/>
              <a:gd name="connsiteY102" fmla="*/ 2781701 h 5091764"/>
              <a:gd name="connsiteX103" fmla="*/ 439827 w 4655693"/>
              <a:gd name="connsiteY103" fmla="*/ 2762451 h 5091764"/>
              <a:gd name="connsiteX104" fmla="*/ 420577 w 4655693"/>
              <a:gd name="connsiteY104" fmla="*/ 2733575 h 5091764"/>
              <a:gd name="connsiteX105" fmla="*/ 391701 w 4655693"/>
              <a:gd name="connsiteY105" fmla="*/ 2714324 h 5091764"/>
              <a:gd name="connsiteX106" fmla="*/ 353200 w 4655693"/>
              <a:gd name="connsiteY106" fmla="*/ 2666198 h 5091764"/>
              <a:gd name="connsiteX107" fmla="*/ 324324 w 4655693"/>
              <a:gd name="connsiteY107" fmla="*/ 2627697 h 5091764"/>
              <a:gd name="connsiteX108" fmla="*/ 285823 w 4655693"/>
              <a:gd name="connsiteY108" fmla="*/ 2618072 h 5091764"/>
              <a:gd name="connsiteX109" fmla="*/ 228072 w 4655693"/>
              <a:gd name="connsiteY109" fmla="*/ 2589196 h 5091764"/>
              <a:gd name="connsiteX110" fmla="*/ 218446 w 4655693"/>
              <a:gd name="connsiteY110" fmla="*/ 2560320 h 5091764"/>
              <a:gd name="connsiteX111" fmla="*/ 189570 w 4655693"/>
              <a:gd name="connsiteY111" fmla="*/ 2531444 h 5091764"/>
              <a:gd name="connsiteX112" fmla="*/ 160695 w 4655693"/>
              <a:gd name="connsiteY112" fmla="*/ 2492943 h 5091764"/>
              <a:gd name="connsiteX113" fmla="*/ 141444 w 4655693"/>
              <a:gd name="connsiteY113" fmla="*/ 2377440 h 5091764"/>
              <a:gd name="connsiteX114" fmla="*/ 131819 w 4655693"/>
              <a:gd name="connsiteY114" fmla="*/ 2338939 h 5091764"/>
              <a:gd name="connsiteX115" fmla="*/ 122194 w 4655693"/>
              <a:gd name="connsiteY115" fmla="*/ 2281187 h 5091764"/>
              <a:gd name="connsiteX116" fmla="*/ 93318 w 4655693"/>
              <a:gd name="connsiteY116" fmla="*/ 2184935 h 5091764"/>
              <a:gd name="connsiteX117" fmla="*/ 74067 w 4655693"/>
              <a:gd name="connsiteY117" fmla="*/ 2088682 h 5091764"/>
              <a:gd name="connsiteX118" fmla="*/ 35566 w 4655693"/>
              <a:gd name="connsiteY118" fmla="*/ 2011680 h 5091764"/>
              <a:gd name="connsiteX119" fmla="*/ 25941 w 4655693"/>
              <a:gd name="connsiteY119" fmla="*/ 1944303 h 5091764"/>
              <a:gd name="connsiteX120" fmla="*/ 16316 w 4655693"/>
              <a:gd name="connsiteY120" fmla="*/ 1915427 h 5091764"/>
              <a:gd name="connsiteX121" fmla="*/ 45192 w 4655693"/>
              <a:gd name="connsiteY121" fmla="*/ 1549667 h 5091764"/>
              <a:gd name="connsiteX122" fmla="*/ 54817 w 4655693"/>
              <a:gd name="connsiteY122" fmla="*/ 1443789 h 5091764"/>
              <a:gd name="connsiteX123" fmla="*/ 64442 w 4655693"/>
              <a:gd name="connsiteY123" fmla="*/ 1405288 h 5091764"/>
              <a:gd name="connsiteX124" fmla="*/ 83693 w 4655693"/>
              <a:gd name="connsiteY124" fmla="*/ 1347537 h 5091764"/>
              <a:gd name="connsiteX125" fmla="*/ 430202 w 4655693"/>
              <a:gd name="connsiteY125" fmla="*/ 1309036 h 5091764"/>
              <a:gd name="connsiteX126" fmla="*/ 709335 w 4655693"/>
              <a:gd name="connsiteY126" fmla="*/ 1280160 h 5091764"/>
              <a:gd name="connsiteX127" fmla="*/ 747836 w 4655693"/>
              <a:gd name="connsiteY127" fmla="*/ 1270535 h 5091764"/>
              <a:gd name="connsiteX128" fmla="*/ 959592 w 4655693"/>
              <a:gd name="connsiteY128" fmla="*/ 1260909 h 5091764"/>
              <a:gd name="connsiteX129" fmla="*/ 1075095 w 4655693"/>
              <a:gd name="connsiteY129" fmla="*/ 1222408 h 5091764"/>
              <a:gd name="connsiteX130" fmla="*/ 1190598 w 4655693"/>
              <a:gd name="connsiteY130" fmla="*/ 1174282 h 5091764"/>
              <a:gd name="connsiteX131" fmla="*/ 1209848 w 4655693"/>
              <a:gd name="connsiteY131" fmla="*/ 1145406 h 5091764"/>
              <a:gd name="connsiteX132" fmla="*/ 1344602 w 4655693"/>
              <a:gd name="connsiteY132" fmla="*/ 1087655 h 5091764"/>
              <a:gd name="connsiteX133" fmla="*/ 1373478 w 4655693"/>
              <a:gd name="connsiteY133" fmla="*/ 1049154 h 5091764"/>
              <a:gd name="connsiteX134" fmla="*/ 1402354 w 4655693"/>
              <a:gd name="connsiteY134" fmla="*/ 1039528 h 5091764"/>
              <a:gd name="connsiteX135" fmla="*/ 1546733 w 4655693"/>
              <a:gd name="connsiteY135" fmla="*/ 1020278 h 5091764"/>
              <a:gd name="connsiteX136" fmla="*/ 1594859 w 4655693"/>
              <a:gd name="connsiteY136" fmla="*/ 1010653 h 5091764"/>
              <a:gd name="connsiteX137" fmla="*/ 1623735 w 4655693"/>
              <a:gd name="connsiteY137" fmla="*/ 991402 h 5091764"/>
              <a:gd name="connsiteX138" fmla="*/ 1662236 w 4655693"/>
              <a:gd name="connsiteY138" fmla="*/ 981777 h 5091764"/>
              <a:gd name="connsiteX139" fmla="*/ 1700737 w 4655693"/>
              <a:gd name="connsiteY139" fmla="*/ 952901 h 5091764"/>
              <a:gd name="connsiteX140" fmla="*/ 1739238 w 4655693"/>
              <a:gd name="connsiteY140" fmla="*/ 914400 h 5091764"/>
              <a:gd name="connsiteX141" fmla="*/ 1768114 w 4655693"/>
              <a:gd name="connsiteY141" fmla="*/ 895149 h 5091764"/>
              <a:gd name="connsiteX142" fmla="*/ 1825865 w 4655693"/>
              <a:gd name="connsiteY142" fmla="*/ 875899 h 5091764"/>
              <a:gd name="connsiteX143" fmla="*/ 1902867 w 4655693"/>
              <a:gd name="connsiteY143" fmla="*/ 885524 h 5091764"/>
              <a:gd name="connsiteX144" fmla="*/ 1931743 w 4655693"/>
              <a:gd name="connsiteY144" fmla="*/ 895149 h 5091764"/>
              <a:gd name="connsiteX145" fmla="*/ 1970244 w 4655693"/>
              <a:gd name="connsiteY145" fmla="*/ 885524 h 5091764"/>
              <a:gd name="connsiteX146" fmla="*/ 2047246 w 4655693"/>
              <a:gd name="connsiteY146" fmla="*/ 837398 h 5091764"/>
              <a:gd name="connsiteX147" fmla="*/ 2076122 w 4655693"/>
              <a:gd name="connsiteY147" fmla="*/ 818147 h 5091764"/>
              <a:gd name="connsiteX148" fmla="*/ 2114623 w 4655693"/>
              <a:gd name="connsiteY148" fmla="*/ 808522 h 5091764"/>
              <a:gd name="connsiteX149" fmla="*/ 2162749 w 4655693"/>
              <a:gd name="connsiteY149" fmla="*/ 789272 h 5091764"/>
              <a:gd name="connsiteX150" fmla="*/ 2191625 w 4655693"/>
              <a:gd name="connsiteY150" fmla="*/ 731520 h 5091764"/>
              <a:gd name="connsiteX151" fmla="*/ 2220501 w 4655693"/>
              <a:gd name="connsiteY151" fmla="*/ 721895 h 5091764"/>
              <a:gd name="connsiteX152" fmla="*/ 2249377 w 4655693"/>
              <a:gd name="connsiteY152" fmla="*/ 635267 h 5091764"/>
              <a:gd name="connsiteX153" fmla="*/ 2287878 w 4655693"/>
              <a:gd name="connsiteY153" fmla="*/ 606392 h 5091764"/>
              <a:gd name="connsiteX154" fmla="*/ 2326379 w 4655693"/>
              <a:gd name="connsiteY154" fmla="*/ 596766 h 5091764"/>
              <a:gd name="connsiteX155" fmla="*/ 2355255 w 4655693"/>
              <a:gd name="connsiteY155" fmla="*/ 616017 h 5091764"/>
              <a:gd name="connsiteX156" fmla="*/ 2384130 w 4655693"/>
              <a:gd name="connsiteY156" fmla="*/ 625642 h 5091764"/>
              <a:gd name="connsiteX157" fmla="*/ 2422632 w 4655693"/>
              <a:gd name="connsiteY157" fmla="*/ 654518 h 5091764"/>
              <a:gd name="connsiteX158" fmla="*/ 2499634 w 4655693"/>
              <a:gd name="connsiteY158" fmla="*/ 683394 h 5091764"/>
              <a:gd name="connsiteX159" fmla="*/ 2528509 w 4655693"/>
              <a:gd name="connsiteY159" fmla="*/ 702644 h 5091764"/>
              <a:gd name="connsiteX160" fmla="*/ 2701764 w 4655693"/>
              <a:gd name="connsiteY160" fmla="*/ 693019 h 5091764"/>
              <a:gd name="connsiteX161" fmla="*/ 2749890 w 4655693"/>
              <a:gd name="connsiteY161" fmla="*/ 673768 h 5091764"/>
              <a:gd name="connsiteX162" fmla="*/ 2817267 w 4655693"/>
              <a:gd name="connsiteY162" fmla="*/ 654518 h 5091764"/>
              <a:gd name="connsiteX163" fmla="*/ 2855768 w 4655693"/>
              <a:gd name="connsiteY163" fmla="*/ 635267 h 5091764"/>
              <a:gd name="connsiteX164" fmla="*/ 2923145 w 4655693"/>
              <a:gd name="connsiteY164" fmla="*/ 587141 h 5091764"/>
              <a:gd name="connsiteX165" fmla="*/ 2952021 w 4655693"/>
              <a:gd name="connsiteY165" fmla="*/ 567891 h 5091764"/>
              <a:gd name="connsiteX166" fmla="*/ 3009773 w 4655693"/>
              <a:gd name="connsiteY166" fmla="*/ 539015 h 5091764"/>
              <a:gd name="connsiteX167" fmla="*/ 3077149 w 4655693"/>
              <a:gd name="connsiteY167" fmla="*/ 471638 h 5091764"/>
              <a:gd name="connsiteX168" fmla="*/ 3096400 w 4655693"/>
              <a:gd name="connsiteY168" fmla="*/ 433137 h 5091764"/>
              <a:gd name="connsiteX169" fmla="*/ 3125276 w 4655693"/>
              <a:gd name="connsiteY169" fmla="*/ 413886 h 5091764"/>
              <a:gd name="connsiteX170" fmla="*/ 3154152 w 4655693"/>
              <a:gd name="connsiteY170" fmla="*/ 375385 h 5091764"/>
              <a:gd name="connsiteX171" fmla="*/ 3183027 w 4655693"/>
              <a:gd name="connsiteY171" fmla="*/ 346509 h 5091764"/>
              <a:gd name="connsiteX172" fmla="*/ 3192653 w 4655693"/>
              <a:gd name="connsiteY172" fmla="*/ 308008 h 5091764"/>
              <a:gd name="connsiteX173" fmla="*/ 3221528 w 4655693"/>
              <a:gd name="connsiteY173" fmla="*/ 288758 h 5091764"/>
              <a:gd name="connsiteX174" fmla="*/ 3250404 w 4655693"/>
              <a:gd name="connsiteY174" fmla="*/ 259882 h 5091764"/>
              <a:gd name="connsiteX175" fmla="*/ 3308156 w 4655693"/>
              <a:gd name="connsiteY175" fmla="*/ 192505 h 5091764"/>
              <a:gd name="connsiteX176" fmla="*/ 3317781 w 4655693"/>
              <a:gd name="connsiteY176" fmla="*/ 144379 h 5091764"/>
              <a:gd name="connsiteX177" fmla="*/ 3337032 w 4655693"/>
              <a:gd name="connsiteY177" fmla="*/ 86627 h 5091764"/>
              <a:gd name="connsiteX178" fmla="*/ 3356282 w 4655693"/>
              <a:gd name="connsiteY178" fmla="*/ 19251 h 5091764"/>
              <a:gd name="connsiteX179" fmla="*/ 3385158 w 4655693"/>
              <a:gd name="connsiteY179" fmla="*/ 0 h 5091764"/>
              <a:gd name="connsiteX180" fmla="*/ 3462160 w 4655693"/>
              <a:gd name="connsiteY180" fmla="*/ 28876 h 5091764"/>
              <a:gd name="connsiteX181" fmla="*/ 3491036 w 4655693"/>
              <a:gd name="connsiteY181" fmla="*/ 57752 h 5091764"/>
              <a:gd name="connsiteX182" fmla="*/ 3519912 w 4655693"/>
              <a:gd name="connsiteY182" fmla="*/ 77002 h 5091764"/>
              <a:gd name="connsiteX183" fmla="*/ 3539162 w 4655693"/>
              <a:gd name="connsiteY183" fmla="*/ 115503 h 5091764"/>
              <a:gd name="connsiteX184" fmla="*/ 3568038 w 4655693"/>
              <a:gd name="connsiteY184" fmla="*/ 154004 h 5091764"/>
              <a:gd name="connsiteX185" fmla="*/ 3577663 w 4655693"/>
              <a:gd name="connsiteY185" fmla="*/ 182880 h 5091764"/>
              <a:gd name="connsiteX186" fmla="*/ 3616164 w 4655693"/>
              <a:gd name="connsiteY186" fmla="*/ 240632 h 5091764"/>
              <a:gd name="connsiteX187" fmla="*/ 3664290 w 4655693"/>
              <a:gd name="connsiteY187" fmla="*/ 317634 h 5091764"/>
              <a:gd name="connsiteX188" fmla="*/ 3702792 w 4655693"/>
              <a:gd name="connsiteY188" fmla="*/ 365760 h 5091764"/>
              <a:gd name="connsiteX189" fmla="*/ 3722042 w 4655693"/>
              <a:gd name="connsiteY189" fmla="*/ 394636 h 5091764"/>
              <a:gd name="connsiteX190" fmla="*/ 3760543 w 4655693"/>
              <a:gd name="connsiteY190" fmla="*/ 413886 h 5091764"/>
              <a:gd name="connsiteX191" fmla="*/ 3827920 w 4655693"/>
              <a:gd name="connsiteY191" fmla="*/ 481263 h 5091764"/>
              <a:gd name="connsiteX192" fmla="*/ 3837545 w 4655693"/>
              <a:gd name="connsiteY192" fmla="*/ 510139 h 5091764"/>
              <a:gd name="connsiteX193" fmla="*/ 3895297 w 4655693"/>
              <a:gd name="connsiteY193" fmla="*/ 539015 h 5091764"/>
              <a:gd name="connsiteX194" fmla="*/ 3953048 w 4655693"/>
              <a:gd name="connsiteY194" fmla="*/ 596766 h 5091764"/>
              <a:gd name="connsiteX195" fmla="*/ 4010800 w 4655693"/>
              <a:gd name="connsiteY195" fmla="*/ 635267 h 5091764"/>
              <a:gd name="connsiteX196" fmla="*/ 4039676 w 4655693"/>
              <a:gd name="connsiteY196" fmla="*/ 654518 h 5091764"/>
              <a:gd name="connsiteX197" fmla="*/ 4068552 w 4655693"/>
              <a:gd name="connsiteY197" fmla="*/ 683394 h 5091764"/>
              <a:gd name="connsiteX198" fmla="*/ 4135928 w 4655693"/>
              <a:gd name="connsiteY198" fmla="*/ 712269 h 5091764"/>
              <a:gd name="connsiteX199" fmla="*/ 4203305 w 4655693"/>
              <a:gd name="connsiteY199" fmla="*/ 750771 h 5091764"/>
              <a:gd name="connsiteX200" fmla="*/ 4261057 w 4655693"/>
              <a:gd name="connsiteY200" fmla="*/ 770021 h 5091764"/>
              <a:gd name="connsiteX201" fmla="*/ 4289933 w 4655693"/>
              <a:gd name="connsiteY201" fmla="*/ 789272 h 5091764"/>
              <a:gd name="connsiteX202" fmla="*/ 4328434 w 4655693"/>
              <a:gd name="connsiteY202" fmla="*/ 827773 h 5091764"/>
              <a:gd name="connsiteX203" fmla="*/ 4415061 w 4655693"/>
              <a:gd name="connsiteY203" fmla="*/ 875899 h 5091764"/>
              <a:gd name="connsiteX204" fmla="*/ 4443937 w 4655693"/>
              <a:gd name="connsiteY204" fmla="*/ 885524 h 5091764"/>
              <a:gd name="connsiteX205" fmla="*/ 4453562 w 4655693"/>
              <a:gd name="connsiteY205" fmla="*/ 914400 h 5091764"/>
              <a:gd name="connsiteX206" fmla="*/ 4482438 w 4655693"/>
              <a:gd name="connsiteY206" fmla="*/ 885524 h 5091764"/>
              <a:gd name="connsiteX0" fmla="*/ 4482438 w 4655693"/>
              <a:gd name="connsiteY0" fmla="*/ 885524 h 5091764"/>
              <a:gd name="connsiteX1" fmla="*/ 4482438 w 4655693"/>
              <a:gd name="connsiteY1" fmla="*/ 885524 h 5091764"/>
              <a:gd name="connsiteX2" fmla="*/ 4501688 w 4655693"/>
              <a:gd name="connsiteY2" fmla="*/ 2069432 h 5091764"/>
              <a:gd name="connsiteX3" fmla="*/ 4549815 w 4655693"/>
              <a:gd name="connsiteY3" fmla="*/ 2127183 h 5091764"/>
              <a:gd name="connsiteX4" fmla="*/ 4559440 w 4655693"/>
              <a:gd name="connsiteY4" fmla="*/ 2175309 h 5091764"/>
              <a:gd name="connsiteX5" fmla="*/ 4569065 w 4655693"/>
              <a:gd name="connsiteY5" fmla="*/ 2723949 h 5091764"/>
              <a:gd name="connsiteX6" fmla="*/ 4588316 w 4655693"/>
              <a:gd name="connsiteY6" fmla="*/ 2858703 h 5091764"/>
              <a:gd name="connsiteX7" fmla="*/ 4597941 w 4655693"/>
              <a:gd name="connsiteY7" fmla="*/ 2945331 h 5091764"/>
              <a:gd name="connsiteX8" fmla="*/ 4607566 w 4655693"/>
              <a:gd name="connsiteY8" fmla="*/ 3022333 h 5091764"/>
              <a:gd name="connsiteX9" fmla="*/ 4617192 w 4655693"/>
              <a:gd name="connsiteY9" fmla="*/ 4090737 h 5091764"/>
              <a:gd name="connsiteX10" fmla="*/ 4626817 w 4655693"/>
              <a:gd name="connsiteY10" fmla="*/ 4138863 h 5091764"/>
              <a:gd name="connsiteX11" fmla="*/ 4646067 w 4655693"/>
              <a:gd name="connsiteY11" fmla="*/ 4177364 h 5091764"/>
              <a:gd name="connsiteX12" fmla="*/ 4655693 w 4655693"/>
              <a:gd name="connsiteY12" fmla="*/ 4206240 h 5091764"/>
              <a:gd name="connsiteX13" fmla="*/ 4636442 w 4655693"/>
              <a:gd name="connsiteY13" fmla="*/ 4639377 h 5091764"/>
              <a:gd name="connsiteX14" fmla="*/ 4626817 w 4655693"/>
              <a:gd name="connsiteY14" fmla="*/ 4668253 h 5091764"/>
              <a:gd name="connsiteX15" fmla="*/ 4607566 w 4655693"/>
              <a:gd name="connsiteY15" fmla="*/ 4870383 h 5091764"/>
              <a:gd name="connsiteX16" fmla="*/ 4569065 w 4655693"/>
              <a:gd name="connsiteY16" fmla="*/ 4937760 h 5091764"/>
              <a:gd name="connsiteX17" fmla="*/ 4559440 w 4655693"/>
              <a:gd name="connsiteY17" fmla="*/ 4985886 h 5091764"/>
              <a:gd name="connsiteX18" fmla="*/ 4520939 w 4655693"/>
              <a:gd name="connsiteY18" fmla="*/ 4995512 h 5091764"/>
              <a:gd name="connsiteX19" fmla="*/ 4443937 w 4655693"/>
              <a:gd name="connsiteY19" fmla="*/ 5005137 h 5091764"/>
              <a:gd name="connsiteX20" fmla="*/ 4415061 w 4655693"/>
              <a:gd name="connsiteY20" fmla="*/ 5014762 h 5091764"/>
              <a:gd name="connsiteX21" fmla="*/ 4078177 w 4655693"/>
              <a:gd name="connsiteY21" fmla="*/ 4995512 h 5091764"/>
              <a:gd name="connsiteX22" fmla="*/ 3904922 w 4655693"/>
              <a:gd name="connsiteY22" fmla="*/ 5005137 h 5091764"/>
              <a:gd name="connsiteX23" fmla="*/ 3866421 w 4655693"/>
              <a:gd name="connsiteY23" fmla="*/ 5014762 h 5091764"/>
              <a:gd name="connsiteX24" fmla="*/ 3779794 w 4655693"/>
              <a:gd name="connsiteY24" fmla="*/ 5034013 h 5091764"/>
              <a:gd name="connsiteX25" fmla="*/ 3702792 w 4655693"/>
              <a:gd name="connsiteY25" fmla="*/ 5062888 h 5091764"/>
              <a:gd name="connsiteX26" fmla="*/ 3645040 w 4655693"/>
              <a:gd name="connsiteY26" fmla="*/ 5082139 h 5091764"/>
              <a:gd name="connsiteX27" fmla="*/ 3616164 w 4655693"/>
              <a:gd name="connsiteY27" fmla="*/ 5091764 h 5091764"/>
              <a:gd name="connsiteX28" fmla="*/ 3250404 w 4655693"/>
              <a:gd name="connsiteY28" fmla="*/ 5082139 h 5091764"/>
              <a:gd name="connsiteX29" fmla="*/ 3240779 w 4655693"/>
              <a:gd name="connsiteY29" fmla="*/ 5043638 h 5091764"/>
              <a:gd name="connsiteX30" fmla="*/ 3231154 w 4655693"/>
              <a:gd name="connsiteY30" fmla="*/ 4937760 h 5091764"/>
              <a:gd name="connsiteX31" fmla="*/ 3211903 w 4655693"/>
              <a:gd name="connsiteY31" fmla="*/ 4899259 h 5091764"/>
              <a:gd name="connsiteX32" fmla="*/ 3192653 w 4655693"/>
              <a:gd name="connsiteY32" fmla="*/ 4841507 h 5091764"/>
              <a:gd name="connsiteX33" fmla="*/ 3183027 w 4655693"/>
              <a:gd name="connsiteY33" fmla="*/ 4793381 h 5091764"/>
              <a:gd name="connsiteX34" fmla="*/ 3154152 w 4655693"/>
              <a:gd name="connsiteY34" fmla="*/ 4754880 h 5091764"/>
              <a:gd name="connsiteX35" fmla="*/ 3134901 w 4655693"/>
              <a:gd name="connsiteY35" fmla="*/ 4706754 h 5091764"/>
              <a:gd name="connsiteX36" fmla="*/ 3115650 w 4655693"/>
              <a:gd name="connsiteY36" fmla="*/ 4398745 h 5091764"/>
              <a:gd name="connsiteX37" fmla="*/ 3106025 w 4655693"/>
              <a:gd name="connsiteY37" fmla="*/ 4225491 h 5091764"/>
              <a:gd name="connsiteX38" fmla="*/ 3096400 w 4655693"/>
              <a:gd name="connsiteY38" fmla="*/ 4196615 h 5091764"/>
              <a:gd name="connsiteX39" fmla="*/ 2961646 w 4655693"/>
              <a:gd name="connsiteY39" fmla="*/ 4186989 h 5091764"/>
              <a:gd name="connsiteX40" fmla="*/ 2923145 w 4655693"/>
              <a:gd name="connsiteY40" fmla="*/ 4167739 h 5091764"/>
              <a:gd name="connsiteX41" fmla="*/ 2778766 w 4655693"/>
              <a:gd name="connsiteY41" fmla="*/ 4138863 h 5091764"/>
              <a:gd name="connsiteX42" fmla="*/ 2807642 w 4655693"/>
              <a:gd name="connsiteY42" fmla="*/ 4023360 h 5091764"/>
              <a:gd name="connsiteX43" fmla="*/ 2836518 w 4655693"/>
              <a:gd name="connsiteY43" fmla="*/ 4004109 h 5091764"/>
              <a:gd name="connsiteX44" fmla="*/ 2894269 w 4655693"/>
              <a:gd name="connsiteY44" fmla="*/ 3907857 h 5091764"/>
              <a:gd name="connsiteX45" fmla="*/ 2913520 w 4655693"/>
              <a:gd name="connsiteY45" fmla="*/ 3878981 h 5091764"/>
              <a:gd name="connsiteX46" fmla="*/ 2923145 w 4655693"/>
              <a:gd name="connsiteY46" fmla="*/ 3850105 h 5091764"/>
              <a:gd name="connsiteX47" fmla="*/ 2942396 w 4655693"/>
              <a:gd name="connsiteY47" fmla="*/ 3821229 h 5091764"/>
              <a:gd name="connsiteX48" fmla="*/ 2923145 w 4655693"/>
              <a:gd name="connsiteY48" fmla="*/ 3686476 h 5091764"/>
              <a:gd name="connsiteX49" fmla="*/ 2894269 w 4655693"/>
              <a:gd name="connsiteY49" fmla="*/ 3667225 h 5091764"/>
              <a:gd name="connsiteX50" fmla="*/ 2855768 w 4655693"/>
              <a:gd name="connsiteY50" fmla="*/ 3619099 h 5091764"/>
              <a:gd name="connsiteX51" fmla="*/ 2798017 w 4655693"/>
              <a:gd name="connsiteY51" fmla="*/ 3599848 h 5091764"/>
              <a:gd name="connsiteX52" fmla="*/ 2624762 w 4655693"/>
              <a:gd name="connsiteY52" fmla="*/ 3580598 h 5091764"/>
              <a:gd name="connsiteX53" fmla="*/ 2509259 w 4655693"/>
              <a:gd name="connsiteY53" fmla="*/ 3542097 h 5091764"/>
              <a:gd name="connsiteX54" fmla="*/ 2490008 w 4655693"/>
              <a:gd name="connsiteY54" fmla="*/ 3455469 h 5091764"/>
              <a:gd name="connsiteX55" fmla="*/ 2470758 w 4655693"/>
              <a:gd name="connsiteY55" fmla="*/ 3416968 h 5091764"/>
              <a:gd name="connsiteX56" fmla="*/ 2461133 w 4655693"/>
              <a:gd name="connsiteY56" fmla="*/ 3378467 h 5091764"/>
              <a:gd name="connsiteX57" fmla="*/ 2422632 w 4655693"/>
              <a:gd name="connsiteY57" fmla="*/ 3291840 h 5091764"/>
              <a:gd name="connsiteX58" fmla="*/ 2393756 w 4655693"/>
              <a:gd name="connsiteY58" fmla="*/ 3262964 h 5091764"/>
              <a:gd name="connsiteX59" fmla="*/ 2355255 w 4655693"/>
              <a:gd name="connsiteY59" fmla="*/ 3253339 h 5091764"/>
              <a:gd name="connsiteX60" fmla="*/ 2345629 w 4655693"/>
              <a:gd name="connsiteY60" fmla="*/ 3224463 h 5091764"/>
              <a:gd name="connsiteX61" fmla="*/ 2292553 w 4655693"/>
              <a:gd name="connsiteY61" fmla="*/ 3274020 h 5091764"/>
              <a:gd name="connsiteX62" fmla="*/ 2114623 w 4655693"/>
              <a:gd name="connsiteY62" fmla="*/ 3185962 h 5091764"/>
              <a:gd name="connsiteX63" fmla="*/ 2066497 w 4655693"/>
              <a:gd name="connsiteY63" fmla="*/ 3304327 h 5091764"/>
              <a:gd name="connsiteX64" fmla="*/ 1931743 w 4655693"/>
              <a:gd name="connsiteY64" fmla="*/ 3147461 h 5091764"/>
              <a:gd name="connsiteX65" fmla="*/ 1686161 w 4655693"/>
              <a:gd name="connsiteY65" fmla="*/ 3283097 h 5091764"/>
              <a:gd name="connsiteX66" fmla="*/ 1556358 w 4655693"/>
              <a:gd name="connsiteY66" fmla="*/ 3147461 h 5091764"/>
              <a:gd name="connsiteX67" fmla="*/ 1527482 w 4655693"/>
              <a:gd name="connsiteY67" fmla="*/ 3176337 h 5091764"/>
              <a:gd name="connsiteX68" fmla="*/ 1488981 w 4655693"/>
              <a:gd name="connsiteY68" fmla="*/ 3195587 h 5091764"/>
              <a:gd name="connsiteX69" fmla="*/ 1469730 w 4655693"/>
              <a:gd name="connsiteY69" fmla="*/ 3224463 h 5091764"/>
              <a:gd name="connsiteX70" fmla="*/ 1402354 w 4655693"/>
              <a:gd name="connsiteY70" fmla="*/ 3253339 h 5091764"/>
              <a:gd name="connsiteX71" fmla="*/ 1334977 w 4655693"/>
              <a:gd name="connsiteY71" fmla="*/ 3301465 h 5091764"/>
              <a:gd name="connsiteX72" fmla="*/ 1277225 w 4655693"/>
              <a:gd name="connsiteY72" fmla="*/ 3320716 h 5091764"/>
              <a:gd name="connsiteX73" fmla="*/ 1238724 w 4655693"/>
              <a:gd name="connsiteY73" fmla="*/ 3349592 h 5091764"/>
              <a:gd name="connsiteX74" fmla="*/ 1180973 w 4655693"/>
              <a:gd name="connsiteY74" fmla="*/ 3368842 h 5091764"/>
              <a:gd name="connsiteX75" fmla="*/ 1142472 w 4655693"/>
              <a:gd name="connsiteY75" fmla="*/ 3388093 h 5091764"/>
              <a:gd name="connsiteX76" fmla="*/ 1093573 w 4655693"/>
              <a:gd name="connsiteY76" fmla="*/ 3510966 h 5091764"/>
              <a:gd name="connsiteX77" fmla="*/ 940341 w 4655693"/>
              <a:gd name="connsiteY77" fmla="*/ 3445844 h 5091764"/>
              <a:gd name="connsiteX78" fmla="*/ 967044 w 4655693"/>
              <a:gd name="connsiteY78" fmla="*/ 3559826 h 5091764"/>
              <a:gd name="connsiteX79" fmla="*/ 872964 w 4655693"/>
              <a:gd name="connsiteY79" fmla="*/ 3474720 h 5091764"/>
              <a:gd name="connsiteX80" fmla="*/ 834463 w 4655693"/>
              <a:gd name="connsiteY80" fmla="*/ 3493971 h 5091764"/>
              <a:gd name="connsiteX81" fmla="*/ 767086 w 4655693"/>
              <a:gd name="connsiteY81" fmla="*/ 3513221 h 5091764"/>
              <a:gd name="connsiteX82" fmla="*/ 738210 w 4655693"/>
              <a:gd name="connsiteY82" fmla="*/ 3532472 h 5091764"/>
              <a:gd name="connsiteX83" fmla="*/ 604326 w 4655693"/>
              <a:gd name="connsiteY83" fmla="*/ 3657547 h 5091764"/>
              <a:gd name="connsiteX84" fmla="*/ 603457 w 4655693"/>
              <a:gd name="connsiteY84" fmla="*/ 3503596 h 5091764"/>
              <a:gd name="connsiteX85" fmla="*/ 473579 w 4655693"/>
              <a:gd name="connsiteY85" fmla="*/ 3490025 h 5091764"/>
              <a:gd name="connsiteX86" fmla="*/ 526455 w 4655693"/>
              <a:gd name="connsiteY86" fmla="*/ 3397718 h 5091764"/>
              <a:gd name="connsiteX87" fmla="*/ 497579 w 4655693"/>
              <a:gd name="connsiteY87" fmla="*/ 3378467 h 5091764"/>
              <a:gd name="connsiteX88" fmla="*/ 468703 w 4655693"/>
              <a:gd name="connsiteY88" fmla="*/ 3349592 h 5091764"/>
              <a:gd name="connsiteX89" fmla="*/ 478328 w 4655693"/>
              <a:gd name="connsiteY89" fmla="*/ 3262964 h 5091764"/>
              <a:gd name="connsiteX90" fmla="*/ 516829 w 4655693"/>
              <a:gd name="connsiteY90" fmla="*/ 3224463 h 5091764"/>
              <a:gd name="connsiteX91" fmla="*/ 584206 w 4655693"/>
              <a:gd name="connsiteY91" fmla="*/ 3195587 h 5091764"/>
              <a:gd name="connsiteX92" fmla="*/ 613082 w 4655693"/>
              <a:gd name="connsiteY92" fmla="*/ 3166712 h 5091764"/>
              <a:gd name="connsiteX93" fmla="*/ 651583 w 4655693"/>
              <a:gd name="connsiteY93" fmla="*/ 3147461 h 5091764"/>
              <a:gd name="connsiteX94" fmla="*/ 670834 w 4655693"/>
              <a:gd name="connsiteY94" fmla="*/ 3118585 h 5091764"/>
              <a:gd name="connsiteX95" fmla="*/ 680459 w 4655693"/>
              <a:gd name="connsiteY95" fmla="*/ 3089709 h 5091764"/>
              <a:gd name="connsiteX96" fmla="*/ 728585 w 4655693"/>
              <a:gd name="connsiteY96" fmla="*/ 3031958 h 5091764"/>
              <a:gd name="connsiteX97" fmla="*/ 747836 w 4655693"/>
              <a:gd name="connsiteY97" fmla="*/ 3003082 h 5091764"/>
              <a:gd name="connsiteX98" fmla="*/ 757461 w 4655693"/>
              <a:gd name="connsiteY98" fmla="*/ 2964581 h 5091764"/>
              <a:gd name="connsiteX99" fmla="*/ 651583 w 4655693"/>
              <a:gd name="connsiteY99" fmla="*/ 2887579 h 5091764"/>
              <a:gd name="connsiteX100" fmla="*/ 564956 w 4655693"/>
              <a:gd name="connsiteY100" fmla="*/ 2839453 h 5091764"/>
              <a:gd name="connsiteX101" fmla="*/ 536080 w 4655693"/>
              <a:gd name="connsiteY101" fmla="*/ 2800952 h 5091764"/>
              <a:gd name="connsiteX102" fmla="*/ 478328 w 4655693"/>
              <a:gd name="connsiteY102" fmla="*/ 2781701 h 5091764"/>
              <a:gd name="connsiteX103" fmla="*/ 439827 w 4655693"/>
              <a:gd name="connsiteY103" fmla="*/ 2762451 h 5091764"/>
              <a:gd name="connsiteX104" fmla="*/ 420577 w 4655693"/>
              <a:gd name="connsiteY104" fmla="*/ 2733575 h 5091764"/>
              <a:gd name="connsiteX105" fmla="*/ 391701 w 4655693"/>
              <a:gd name="connsiteY105" fmla="*/ 2714324 h 5091764"/>
              <a:gd name="connsiteX106" fmla="*/ 353200 w 4655693"/>
              <a:gd name="connsiteY106" fmla="*/ 2666198 h 5091764"/>
              <a:gd name="connsiteX107" fmla="*/ 324324 w 4655693"/>
              <a:gd name="connsiteY107" fmla="*/ 2627697 h 5091764"/>
              <a:gd name="connsiteX108" fmla="*/ 285823 w 4655693"/>
              <a:gd name="connsiteY108" fmla="*/ 2618072 h 5091764"/>
              <a:gd name="connsiteX109" fmla="*/ 228072 w 4655693"/>
              <a:gd name="connsiteY109" fmla="*/ 2589196 h 5091764"/>
              <a:gd name="connsiteX110" fmla="*/ 218446 w 4655693"/>
              <a:gd name="connsiteY110" fmla="*/ 2560320 h 5091764"/>
              <a:gd name="connsiteX111" fmla="*/ 189570 w 4655693"/>
              <a:gd name="connsiteY111" fmla="*/ 2531444 h 5091764"/>
              <a:gd name="connsiteX112" fmla="*/ 160695 w 4655693"/>
              <a:gd name="connsiteY112" fmla="*/ 2492943 h 5091764"/>
              <a:gd name="connsiteX113" fmla="*/ 141444 w 4655693"/>
              <a:gd name="connsiteY113" fmla="*/ 2377440 h 5091764"/>
              <a:gd name="connsiteX114" fmla="*/ 131819 w 4655693"/>
              <a:gd name="connsiteY114" fmla="*/ 2338939 h 5091764"/>
              <a:gd name="connsiteX115" fmla="*/ 122194 w 4655693"/>
              <a:gd name="connsiteY115" fmla="*/ 2281187 h 5091764"/>
              <a:gd name="connsiteX116" fmla="*/ 93318 w 4655693"/>
              <a:gd name="connsiteY116" fmla="*/ 2184935 h 5091764"/>
              <a:gd name="connsiteX117" fmla="*/ 74067 w 4655693"/>
              <a:gd name="connsiteY117" fmla="*/ 2088682 h 5091764"/>
              <a:gd name="connsiteX118" fmla="*/ 35566 w 4655693"/>
              <a:gd name="connsiteY118" fmla="*/ 2011680 h 5091764"/>
              <a:gd name="connsiteX119" fmla="*/ 25941 w 4655693"/>
              <a:gd name="connsiteY119" fmla="*/ 1944303 h 5091764"/>
              <a:gd name="connsiteX120" fmla="*/ 16316 w 4655693"/>
              <a:gd name="connsiteY120" fmla="*/ 1915427 h 5091764"/>
              <a:gd name="connsiteX121" fmla="*/ 45192 w 4655693"/>
              <a:gd name="connsiteY121" fmla="*/ 1549667 h 5091764"/>
              <a:gd name="connsiteX122" fmla="*/ 54817 w 4655693"/>
              <a:gd name="connsiteY122" fmla="*/ 1443789 h 5091764"/>
              <a:gd name="connsiteX123" fmla="*/ 64442 w 4655693"/>
              <a:gd name="connsiteY123" fmla="*/ 1405288 h 5091764"/>
              <a:gd name="connsiteX124" fmla="*/ 83693 w 4655693"/>
              <a:gd name="connsiteY124" fmla="*/ 1347537 h 5091764"/>
              <a:gd name="connsiteX125" fmla="*/ 430202 w 4655693"/>
              <a:gd name="connsiteY125" fmla="*/ 1309036 h 5091764"/>
              <a:gd name="connsiteX126" fmla="*/ 709335 w 4655693"/>
              <a:gd name="connsiteY126" fmla="*/ 1280160 h 5091764"/>
              <a:gd name="connsiteX127" fmla="*/ 747836 w 4655693"/>
              <a:gd name="connsiteY127" fmla="*/ 1270535 h 5091764"/>
              <a:gd name="connsiteX128" fmla="*/ 959592 w 4655693"/>
              <a:gd name="connsiteY128" fmla="*/ 1260909 h 5091764"/>
              <a:gd name="connsiteX129" fmla="*/ 1075095 w 4655693"/>
              <a:gd name="connsiteY129" fmla="*/ 1222408 h 5091764"/>
              <a:gd name="connsiteX130" fmla="*/ 1190598 w 4655693"/>
              <a:gd name="connsiteY130" fmla="*/ 1174282 h 5091764"/>
              <a:gd name="connsiteX131" fmla="*/ 1209848 w 4655693"/>
              <a:gd name="connsiteY131" fmla="*/ 1145406 h 5091764"/>
              <a:gd name="connsiteX132" fmla="*/ 1344602 w 4655693"/>
              <a:gd name="connsiteY132" fmla="*/ 1087655 h 5091764"/>
              <a:gd name="connsiteX133" fmla="*/ 1373478 w 4655693"/>
              <a:gd name="connsiteY133" fmla="*/ 1049154 h 5091764"/>
              <a:gd name="connsiteX134" fmla="*/ 1402354 w 4655693"/>
              <a:gd name="connsiteY134" fmla="*/ 1039528 h 5091764"/>
              <a:gd name="connsiteX135" fmla="*/ 1546733 w 4655693"/>
              <a:gd name="connsiteY135" fmla="*/ 1020278 h 5091764"/>
              <a:gd name="connsiteX136" fmla="*/ 1594859 w 4655693"/>
              <a:gd name="connsiteY136" fmla="*/ 1010653 h 5091764"/>
              <a:gd name="connsiteX137" fmla="*/ 1623735 w 4655693"/>
              <a:gd name="connsiteY137" fmla="*/ 991402 h 5091764"/>
              <a:gd name="connsiteX138" fmla="*/ 1662236 w 4655693"/>
              <a:gd name="connsiteY138" fmla="*/ 981777 h 5091764"/>
              <a:gd name="connsiteX139" fmla="*/ 1700737 w 4655693"/>
              <a:gd name="connsiteY139" fmla="*/ 952901 h 5091764"/>
              <a:gd name="connsiteX140" fmla="*/ 1739238 w 4655693"/>
              <a:gd name="connsiteY140" fmla="*/ 914400 h 5091764"/>
              <a:gd name="connsiteX141" fmla="*/ 1768114 w 4655693"/>
              <a:gd name="connsiteY141" fmla="*/ 895149 h 5091764"/>
              <a:gd name="connsiteX142" fmla="*/ 1825865 w 4655693"/>
              <a:gd name="connsiteY142" fmla="*/ 875899 h 5091764"/>
              <a:gd name="connsiteX143" fmla="*/ 1902867 w 4655693"/>
              <a:gd name="connsiteY143" fmla="*/ 885524 h 5091764"/>
              <a:gd name="connsiteX144" fmla="*/ 1931743 w 4655693"/>
              <a:gd name="connsiteY144" fmla="*/ 895149 h 5091764"/>
              <a:gd name="connsiteX145" fmla="*/ 1970244 w 4655693"/>
              <a:gd name="connsiteY145" fmla="*/ 885524 h 5091764"/>
              <a:gd name="connsiteX146" fmla="*/ 2047246 w 4655693"/>
              <a:gd name="connsiteY146" fmla="*/ 837398 h 5091764"/>
              <a:gd name="connsiteX147" fmla="*/ 2076122 w 4655693"/>
              <a:gd name="connsiteY147" fmla="*/ 818147 h 5091764"/>
              <a:gd name="connsiteX148" fmla="*/ 2114623 w 4655693"/>
              <a:gd name="connsiteY148" fmla="*/ 808522 h 5091764"/>
              <a:gd name="connsiteX149" fmla="*/ 2162749 w 4655693"/>
              <a:gd name="connsiteY149" fmla="*/ 789272 h 5091764"/>
              <a:gd name="connsiteX150" fmla="*/ 2191625 w 4655693"/>
              <a:gd name="connsiteY150" fmla="*/ 731520 h 5091764"/>
              <a:gd name="connsiteX151" fmla="*/ 2220501 w 4655693"/>
              <a:gd name="connsiteY151" fmla="*/ 721895 h 5091764"/>
              <a:gd name="connsiteX152" fmla="*/ 2249377 w 4655693"/>
              <a:gd name="connsiteY152" fmla="*/ 635267 h 5091764"/>
              <a:gd name="connsiteX153" fmla="*/ 2287878 w 4655693"/>
              <a:gd name="connsiteY153" fmla="*/ 606392 h 5091764"/>
              <a:gd name="connsiteX154" fmla="*/ 2326379 w 4655693"/>
              <a:gd name="connsiteY154" fmla="*/ 596766 h 5091764"/>
              <a:gd name="connsiteX155" fmla="*/ 2355255 w 4655693"/>
              <a:gd name="connsiteY155" fmla="*/ 616017 h 5091764"/>
              <a:gd name="connsiteX156" fmla="*/ 2384130 w 4655693"/>
              <a:gd name="connsiteY156" fmla="*/ 625642 h 5091764"/>
              <a:gd name="connsiteX157" fmla="*/ 2422632 w 4655693"/>
              <a:gd name="connsiteY157" fmla="*/ 654518 h 5091764"/>
              <a:gd name="connsiteX158" fmla="*/ 2499634 w 4655693"/>
              <a:gd name="connsiteY158" fmla="*/ 683394 h 5091764"/>
              <a:gd name="connsiteX159" fmla="*/ 2528509 w 4655693"/>
              <a:gd name="connsiteY159" fmla="*/ 702644 h 5091764"/>
              <a:gd name="connsiteX160" fmla="*/ 2701764 w 4655693"/>
              <a:gd name="connsiteY160" fmla="*/ 693019 h 5091764"/>
              <a:gd name="connsiteX161" fmla="*/ 2749890 w 4655693"/>
              <a:gd name="connsiteY161" fmla="*/ 673768 h 5091764"/>
              <a:gd name="connsiteX162" fmla="*/ 2817267 w 4655693"/>
              <a:gd name="connsiteY162" fmla="*/ 654518 h 5091764"/>
              <a:gd name="connsiteX163" fmla="*/ 2855768 w 4655693"/>
              <a:gd name="connsiteY163" fmla="*/ 635267 h 5091764"/>
              <a:gd name="connsiteX164" fmla="*/ 2923145 w 4655693"/>
              <a:gd name="connsiteY164" fmla="*/ 587141 h 5091764"/>
              <a:gd name="connsiteX165" fmla="*/ 2952021 w 4655693"/>
              <a:gd name="connsiteY165" fmla="*/ 567891 h 5091764"/>
              <a:gd name="connsiteX166" fmla="*/ 3009773 w 4655693"/>
              <a:gd name="connsiteY166" fmla="*/ 539015 h 5091764"/>
              <a:gd name="connsiteX167" fmla="*/ 3077149 w 4655693"/>
              <a:gd name="connsiteY167" fmla="*/ 471638 h 5091764"/>
              <a:gd name="connsiteX168" fmla="*/ 3096400 w 4655693"/>
              <a:gd name="connsiteY168" fmla="*/ 433137 h 5091764"/>
              <a:gd name="connsiteX169" fmla="*/ 3125276 w 4655693"/>
              <a:gd name="connsiteY169" fmla="*/ 413886 h 5091764"/>
              <a:gd name="connsiteX170" fmla="*/ 3154152 w 4655693"/>
              <a:gd name="connsiteY170" fmla="*/ 375385 h 5091764"/>
              <a:gd name="connsiteX171" fmla="*/ 3183027 w 4655693"/>
              <a:gd name="connsiteY171" fmla="*/ 346509 h 5091764"/>
              <a:gd name="connsiteX172" fmla="*/ 3192653 w 4655693"/>
              <a:gd name="connsiteY172" fmla="*/ 308008 h 5091764"/>
              <a:gd name="connsiteX173" fmla="*/ 3221528 w 4655693"/>
              <a:gd name="connsiteY173" fmla="*/ 288758 h 5091764"/>
              <a:gd name="connsiteX174" fmla="*/ 3250404 w 4655693"/>
              <a:gd name="connsiteY174" fmla="*/ 259882 h 5091764"/>
              <a:gd name="connsiteX175" fmla="*/ 3308156 w 4655693"/>
              <a:gd name="connsiteY175" fmla="*/ 192505 h 5091764"/>
              <a:gd name="connsiteX176" fmla="*/ 3317781 w 4655693"/>
              <a:gd name="connsiteY176" fmla="*/ 144379 h 5091764"/>
              <a:gd name="connsiteX177" fmla="*/ 3337032 w 4655693"/>
              <a:gd name="connsiteY177" fmla="*/ 86627 h 5091764"/>
              <a:gd name="connsiteX178" fmla="*/ 3356282 w 4655693"/>
              <a:gd name="connsiteY178" fmla="*/ 19251 h 5091764"/>
              <a:gd name="connsiteX179" fmla="*/ 3385158 w 4655693"/>
              <a:gd name="connsiteY179" fmla="*/ 0 h 5091764"/>
              <a:gd name="connsiteX180" fmla="*/ 3462160 w 4655693"/>
              <a:gd name="connsiteY180" fmla="*/ 28876 h 5091764"/>
              <a:gd name="connsiteX181" fmla="*/ 3491036 w 4655693"/>
              <a:gd name="connsiteY181" fmla="*/ 57752 h 5091764"/>
              <a:gd name="connsiteX182" fmla="*/ 3519912 w 4655693"/>
              <a:gd name="connsiteY182" fmla="*/ 77002 h 5091764"/>
              <a:gd name="connsiteX183" fmla="*/ 3539162 w 4655693"/>
              <a:gd name="connsiteY183" fmla="*/ 115503 h 5091764"/>
              <a:gd name="connsiteX184" fmla="*/ 3568038 w 4655693"/>
              <a:gd name="connsiteY184" fmla="*/ 154004 h 5091764"/>
              <a:gd name="connsiteX185" fmla="*/ 3577663 w 4655693"/>
              <a:gd name="connsiteY185" fmla="*/ 182880 h 5091764"/>
              <a:gd name="connsiteX186" fmla="*/ 3616164 w 4655693"/>
              <a:gd name="connsiteY186" fmla="*/ 240632 h 5091764"/>
              <a:gd name="connsiteX187" fmla="*/ 3664290 w 4655693"/>
              <a:gd name="connsiteY187" fmla="*/ 317634 h 5091764"/>
              <a:gd name="connsiteX188" fmla="*/ 3702792 w 4655693"/>
              <a:gd name="connsiteY188" fmla="*/ 365760 h 5091764"/>
              <a:gd name="connsiteX189" fmla="*/ 3722042 w 4655693"/>
              <a:gd name="connsiteY189" fmla="*/ 394636 h 5091764"/>
              <a:gd name="connsiteX190" fmla="*/ 3760543 w 4655693"/>
              <a:gd name="connsiteY190" fmla="*/ 413886 h 5091764"/>
              <a:gd name="connsiteX191" fmla="*/ 3827920 w 4655693"/>
              <a:gd name="connsiteY191" fmla="*/ 481263 h 5091764"/>
              <a:gd name="connsiteX192" fmla="*/ 3837545 w 4655693"/>
              <a:gd name="connsiteY192" fmla="*/ 510139 h 5091764"/>
              <a:gd name="connsiteX193" fmla="*/ 3895297 w 4655693"/>
              <a:gd name="connsiteY193" fmla="*/ 539015 h 5091764"/>
              <a:gd name="connsiteX194" fmla="*/ 3953048 w 4655693"/>
              <a:gd name="connsiteY194" fmla="*/ 596766 h 5091764"/>
              <a:gd name="connsiteX195" fmla="*/ 4010800 w 4655693"/>
              <a:gd name="connsiteY195" fmla="*/ 635267 h 5091764"/>
              <a:gd name="connsiteX196" fmla="*/ 4039676 w 4655693"/>
              <a:gd name="connsiteY196" fmla="*/ 654518 h 5091764"/>
              <a:gd name="connsiteX197" fmla="*/ 4068552 w 4655693"/>
              <a:gd name="connsiteY197" fmla="*/ 683394 h 5091764"/>
              <a:gd name="connsiteX198" fmla="*/ 4135928 w 4655693"/>
              <a:gd name="connsiteY198" fmla="*/ 712269 h 5091764"/>
              <a:gd name="connsiteX199" fmla="*/ 4203305 w 4655693"/>
              <a:gd name="connsiteY199" fmla="*/ 750771 h 5091764"/>
              <a:gd name="connsiteX200" fmla="*/ 4261057 w 4655693"/>
              <a:gd name="connsiteY200" fmla="*/ 770021 h 5091764"/>
              <a:gd name="connsiteX201" fmla="*/ 4289933 w 4655693"/>
              <a:gd name="connsiteY201" fmla="*/ 789272 h 5091764"/>
              <a:gd name="connsiteX202" fmla="*/ 4328434 w 4655693"/>
              <a:gd name="connsiteY202" fmla="*/ 827773 h 5091764"/>
              <a:gd name="connsiteX203" fmla="*/ 4415061 w 4655693"/>
              <a:gd name="connsiteY203" fmla="*/ 875899 h 5091764"/>
              <a:gd name="connsiteX204" fmla="*/ 4443937 w 4655693"/>
              <a:gd name="connsiteY204" fmla="*/ 885524 h 5091764"/>
              <a:gd name="connsiteX205" fmla="*/ 4453562 w 4655693"/>
              <a:gd name="connsiteY205" fmla="*/ 914400 h 5091764"/>
              <a:gd name="connsiteX206" fmla="*/ 4482438 w 4655693"/>
              <a:gd name="connsiteY206" fmla="*/ 885524 h 5091764"/>
              <a:gd name="connsiteX0" fmla="*/ 4482438 w 4655693"/>
              <a:gd name="connsiteY0" fmla="*/ 885524 h 5091764"/>
              <a:gd name="connsiteX1" fmla="*/ 4482438 w 4655693"/>
              <a:gd name="connsiteY1" fmla="*/ 885524 h 5091764"/>
              <a:gd name="connsiteX2" fmla="*/ 4501688 w 4655693"/>
              <a:gd name="connsiteY2" fmla="*/ 2069432 h 5091764"/>
              <a:gd name="connsiteX3" fmla="*/ 4549815 w 4655693"/>
              <a:gd name="connsiteY3" fmla="*/ 2127183 h 5091764"/>
              <a:gd name="connsiteX4" fmla="*/ 4559440 w 4655693"/>
              <a:gd name="connsiteY4" fmla="*/ 2175309 h 5091764"/>
              <a:gd name="connsiteX5" fmla="*/ 4569065 w 4655693"/>
              <a:gd name="connsiteY5" fmla="*/ 2723949 h 5091764"/>
              <a:gd name="connsiteX6" fmla="*/ 4588316 w 4655693"/>
              <a:gd name="connsiteY6" fmla="*/ 2858703 h 5091764"/>
              <a:gd name="connsiteX7" fmla="*/ 4597941 w 4655693"/>
              <a:gd name="connsiteY7" fmla="*/ 2945331 h 5091764"/>
              <a:gd name="connsiteX8" fmla="*/ 4607566 w 4655693"/>
              <a:gd name="connsiteY8" fmla="*/ 3022333 h 5091764"/>
              <a:gd name="connsiteX9" fmla="*/ 4452704 w 4655693"/>
              <a:gd name="connsiteY9" fmla="*/ 4090737 h 5091764"/>
              <a:gd name="connsiteX10" fmla="*/ 4626817 w 4655693"/>
              <a:gd name="connsiteY10" fmla="*/ 4138863 h 5091764"/>
              <a:gd name="connsiteX11" fmla="*/ 4646067 w 4655693"/>
              <a:gd name="connsiteY11" fmla="*/ 4177364 h 5091764"/>
              <a:gd name="connsiteX12" fmla="*/ 4655693 w 4655693"/>
              <a:gd name="connsiteY12" fmla="*/ 4206240 h 5091764"/>
              <a:gd name="connsiteX13" fmla="*/ 4636442 w 4655693"/>
              <a:gd name="connsiteY13" fmla="*/ 4639377 h 5091764"/>
              <a:gd name="connsiteX14" fmla="*/ 4626817 w 4655693"/>
              <a:gd name="connsiteY14" fmla="*/ 4668253 h 5091764"/>
              <a:gd name="connsiteX15" fmla="*/ 4607566 w 4655693"/>
              <a:gd name="connsiteY15" fmla="*/ 4870383 h 5091764"/>
              <a:gd name="connsiteX16" fmla="*/ 4569065 w 4655693"/>
              <a:gd name="connsiteY16" fmla="*/ 4937760 h 5091764"/>
              <a:gd name="connsiteX17" fmla="*/ 4559440 w 4655693"/>
              <a:gd name="connsiteY17" fmla="*/ 4985886 h 5091764"/>
              <a:gd name="connsiteX18" fmla="*/ 4520939 w 4655693"/>
              <a:gd name="connsiteY18" fmla="*/ 4995512 h 5091764"/>
              <a:gd name="connsiteX19" fmla="*/ 4443937 w 4655693"/>
              <a:gd name="connsiteY19" fmla="*/ 5005137 h 5091764"/>
              <a:gd name="connsiteX20" fmla="*/ 4415061 w 4655693"/>
              <a:gd name="connsiteY20" fmla="*/ 5014762 h 5091764"/>
              <a:gd name="connsiteX21" fmla="*/ 4078177 w 4655693"/>
              <a:gd name="connsiteY21" fmla="*/ 4995512 h 5091764"/>
              <a:gd name="connsiteX22" fmla="*/ 3904922 w 4655693"/>
              <a:gd name="connsiteY22" fmla="*/ 5005137 h 5091764"/>
              <a:gd name="connsiteX23" fmla="*/ 3866421 w 4655693"/>
              <a:gd name="connsiteY23" fmla="*/ 5014762 h 5091764"/>
              <a:gd name="connsiteX24" fmla="*/ 3779794 w 4655693"/>
              <a:gd name="connsiteY24" fmla="*/ 5034013 h 5091764"/>
              <a:gd name="connsiteX25" fmla="*/ 3702792 w 4655693"/>
              <a:gd name="connsiteY25" fmla="*/ 5062888 h 5091764"/>
              <a:gd name="connsiteX26" fmla="*/ 3645040 w 4655693"/>
              <a:gd name="connsiteY26" fmla="*/ 5082139 h 5091764"/>
              <a:gd name="connsiteX27" fmla="*/ 3616164 w 4655693"/>
              <a:gd name="connsiteY27" fmla="*/ 5091764 h 5091764"/>
              <a:gd name="connsiteX28" fmla="*/ 3250404 w 4655693"/>
              <a:gd name="connsiteY28" fmla="*/ 5082139 h 5091764"/>
              <a:gd name="connsiteX29" fmla="*/ 3240779 w 4655693"/>
              <a:gd name="connsiteY29" fmla="*/ 5043638 h 5091764"/>
              <a:gd name="connsiteX30" fmla="*/ 3231154 w 4655693"/>
              <a:gd name="connsiteY30" fmla="*/ 4937760 h 5091764"/>
              <a:gd name="connsiteX31" fmla="*/ 3211903 w 4655693"/>
              <a:gd name="connsiteY31" fmla="*/ 4899259 h 5091764"/>
              <a:gd name="connsiteX32" fmla="*/ 3192653 w 4655693"/>
              <a:gd name="connsiteY32" fmla="*/ 4841507 h 5091764"/>
              <a:gd name="connsiteX33" fmla="*/ 3183027 w 4655693"/>
              <a:gd name="connsiteY33" fmla="*/ 4793381 h 5091764"/>
              <a:gd name="connsiteX34" fmla="*/ 3154152 w 4655693"/>
              <a:gd name="connsiteY34" fmla="*/ 4754880 h 5091764"/>
              <a:gd name="connsiteX35" fmla="*/ 3134901 w 4655693"/>
              <a:gd name="connsiteY35" fmla="*/ 4706754 h 5091764"/>
              <a:gd name="connsiteX36" fmla="*/ 3115650 w 4655693"/>
              <a:gd name="connsiteY36" fmla="*/ 4398745 h 5091764"/>
              <a:gd name="connsiteX37" fmla="*/ 3106025 w 4655693"/>
              <a:gd name="connsiteY37" fmla="*/ 4225491 h 5091764"/>
              <a:gd name="connsiteX38" fmla="*/ 3096400 w 4655693"/>
              <a:gd name="connsiteY38" fmla="*/ 4196615 h 5091764"/>
              <a:gd name="connsiteX39" fmla="*/ 2961646 w 4655693"/>
              <a:gd name="connsiteY39" fmla="*/ 4186989 h 5091764"/>
              <a:gd name="connsiteX40" fmla="*/ 2923145 w 4655693"/>
              <a:gd name="connsiteY40" fmla="*/ 4167739 h 5091764"/>
              <a:gd name="connsiteX41" fmla="*/ 2778766 w 4655693"/>
              <a:gd name="connsiteY41" fmla="*/ 4138863 h 5091764"/>
              <a:gd name="connsiteX42" fmla="*/ 2807642 w 4655693"/>
              <a:gd name="connsiteY42" fmla="*/ 4023360 h 5091764"/>
              <a:gd name="connsiteX43" fmla="*/ 2836518 w 4655693"/>
              <a:gd name="connsiteY43" fmla="*/ 4004109 h 5091764"/>
              <a:gd name="connsiteX44" fmla="*/ 2894269 w 4655693"/>
              <a:gd name="connsiteY44" fmla="*/ 3907857 h 5091764"/>
              <a:gd name="connsiteX45" fmla="*/ 2913520 w 4655693"/>
              <a:gd name="connsiteY45" fmla="*/ 3878981 h 5091764"/>
              <a:gd name="connsiteX46" fmla="*/ 2923145 w 4655693"/>
              <a:gd name="connsiteY46" fmla="*/ 3850105 h 5091764"/>
              <a:gd name="connsiteX47" fmla="*/ 2942396 w 4655693"/>
              <a:gd name="connsiteY47" fmla="*/ 3821229 h 5091764"/>
              <a:gd name="connsiteX48" fmla="*/ 2923145 w 4655693"/>
              <a:gd name="connsiteY48" fmla="*/ 3686476 h 5091764"/>
              <a:gd name="connsiteX49" fmla="*/ 2894269 w 4655693"/>
              <a:gd name="connsiteY49" fmla="*/ 3667225 h 5091764"/>
              <a:gd name="connsiteX50" fmla="*/ 2855768 w 4655693"/>
              <a:gd name="connsiteY50" fmla="*/ 3619099 h 5091764"/>
              <a:gd name="connsiteX51" fmla="*/ 2798017 w 4655693"/>
              <a:gd name="connsiteY51" fmla="*/ 3599848 h 5091764"/>
              <a:gd name="connsiteX52" fmla="*/ 2624762 w 4655693"/>
              <a:gd name="connsiteY52" fmla="*/ 3580598 h 5091764"/>
              <a:gd name="connsiteX53" fmla="*/ 2509259 w 4655693"/>
              <a:gd name="connsiteY53" fmla="*/ 3542097 h 5091764"/>
              <a:gd name="connsiteX54" fmla="*/ 2490008 w 4655693"/>
              <a:gd name="connsiteY54" fmla="*/ 3455469 h 5091764"/>
              <a:gd name="connsiteX55" fmla="*/ 2470758 w 4655693"/>
              <a:gd name="connsiteY55" fmla="*/ 3416968 h 5091764"/>
              <a:gd name="connsiteX56" fmla="*/ 2461133 w 4655693"/>
              <a:gd name="connsiteY56" fmla="*/ 3378467 h 5091764"/>
              <a:gd name="connsiteX57" fmla="*/ 2422632 w 4655693"/>
              <a:gd name="connsiteY57" fmla="*/ 3291840 h 5091764"/>
              <a:gd name="connsiteX58" fmla="*/ 2393756 w 4655693"/>
              <a:gd name="connsiteY58" fmla="*/ 3262964 h 5091764"/>
              <a:gd name="connsiteX59" fmla="*/ 2355255 w 4655693"/>
              <a:gd name="connsiteY59" fmla="*/ 3253339 h 5091764"/>
              <a:gd name="connsiteX60" fmla="*/ 2345629 w 4655693"/>
              <a:gd name="connsiteY60" fmla="*/ 3224463 h 5091764"/>
              <a:gd name="connsiteX61" fmla="*/ 2292553 w 4655693"/>
              <a:gd name="connsiteY61" fmla="*/ 3274020 h 5091764"/>
              <a:gd name="connsiteX62" fmla="*/ 2114623 w 4655693"/>
              <a:gd name="connsiteY62" fmla="*/ 3185962 h 5091764"/>
              <a:gd name="connsiteX63" fmla="*/ 2066497 w 4655693"/>
              <a:gd name="connsiteY63" fmla="*/ 3304327 h 5091764"/>
              <a:gd name="connsiteX64" fmla="*/ 1931743 w 4655693"/>
              <a:gd name="connsiteY64" fmla="*/ 3147461 h 5091764"/>
              <a:gd name="connsiteX65" fmla="*/ 1686161 w 4655693"/>
              <a:gd name="connsiteY65" fmla="*/ 3283097 h 5091764"/>
              <a:gd name="connsiteX66" fmla="*/ 1556358 w 4655693"/>
              <a:gd name="connsiteY66" fmla="*/ 3147461 h 5091764"/>
              <a:gd name="connsiteX67" fmla="*/ 1527482 w 4655693"/>
              <a:gd name="connsiteY67" fmla="*/ 3176337 h 5091764"/>
              <a:gd name="connsiteX68" fmla="*/ 1488981 w 4655693"/>
              <a:gd name="connsiteY68" fmla="*/ 3195587 h 5091764"/>
              <a:gd name="connsiteX69" fmla="*/ 1469730 w 4655693"/>
              <a:gd name="connsiteY69" fmla="*/ 3224463 h 5091764"/>
              <a:gd name="connsiteX70" fmla="*/ 1402354 w 4655693"/>
              <a:gd name="connsiteY70" fmla="*/ 3253339 h 5091764"/>
              <a:gd name="connsiteX71" fmla="*/ 1334977 w 4655693"/>
              <a:gd name="connsiteY71" fmla="*/ 3301465 h 5091764"/>
              <a:gd name="connsiteX72" fmla="*/ 1277225 w 4655693"/>
              <a:gd name="connsiteY72" fmla="*/ 3320716 h 5091764"/>
              <a:gd name="connsiteX73" fmla="*/ 1238724 w 4655693"/>
              <a:gd name="connsiteY73" fmla="*/ 3349592 h 5091764"/>
              <a:gd name="connsiteX74" fmla="*/ 1180973 w 4655693"/>
              <a:gd name="connsiteY74" fmla="*/ 3368842 h 5091764"/>
              <a:gd name="connsiteX75" fmla="*/ 1142472 w 4655693"/>
              <a:gd name="connsiteY75" fmla="*/ 3388093 h 5091764"/>
              <a:gd name="connsiteX76" fmla="*/ 1093573 w 4655693"/>
              <a:gd name="connsiteY76" fmla="*/ 3510966 h 5091764"/>
              <a:gd name="connsiteX77" fmla="*/ 940341 w 4655693"/>
              <a:gd name="connsiteY77" fmla="*/ 3445844 h 5091764"/>
              <a:gd name="connsiteX78" fmla="*/ 967044 w 4655693"/>
              <a:gd name="connsiteY78" fmla="*/ 3559826 h 5091764"/>
              <a:gd name="connsiteX79" fmla="*/ 872964 w 4655693"/>
              <a:gd name="connsiteY79" fmla="*/ 3474720 h 5091764"/>
              <a:gd name="connsiteX80" fmla="*/ 834463 w 4655693"/>
              <a:gd name="connsiteY80" fmla="*/ 3493971 h 5091764"/>
              <a:gd name="connsiteX81" fmla="*/ 767086 w 4655693"/>
              <a:gd name="connsiteY81" fmla="*/ 3513221 h 5091764"/>
              <a:gd name="connsiteX82" fmla="*/ 738210 w 4655693"/>
              <a:gd name="connsiteY82" fmla="*/ 3532472 h 5091764"/>
              <a:gd name="connsiteX83" fmla="*/ 604326 w 4655693"/>
              <a:gd name="connsiteY83" fmla="*/ 3657547 h 5091764"/>
              <a:gd name="connsiteX84" fmla="*/ 603457 w 4655693"/>
              <a:gd name="connsiteY84" fmla="*/ 3503596 h 5091764"/>
              <a:gd name="connsiteX85" fmla="*/ 473579 w 4655693"/>
              <a:gd name="connsiteY85" fmla="*/ 3490025 h 5091764"/>
              <a:gd name="connsiteX86" fmla="*/ 526455 w 4655693"/>
              <a:gd name="connsiteY86" fmla="*/ 3397718 h 5091764"/>
              <a:gd name="connsiteX87" fmla="*/ 497579 w 4655693"/>
              <a:gd name="connsiteY87" fmla="*/ 3378467 h 5091764"/>
              <a:gd name="connsiteX88" fmla="*/ 468703 w 4655693"/>
              <a:gd name="connsiteY88" fmla="*/ 3349592 h 5091764"/>
              <a:gd name="connsiteX89" fmla="*/ 478328 w 4655693"/>
              <a:gd name="connsiteY89" fmla="*/ 3262964 h 5091764"/>
              <a:gd name="connsiteX90" fmla="*/ 516829 w 4655693"/>
              <a:gd name="connsiteY90" fmla="*/ 3224463 h 5091764"/>
              <a:gd name="connsiteX91" fmla="*/ 584206 w 4655693"/>
              <a:gd name="connsiteY91" fmla="*/ 3195587 h 5091764"/>
              <a:gd name="connsiteX92" fmla="*/ 613082 w 4655693"/>
              <a:gd name="connsiteY92" fmla="*/ 3166712 h 5091764"/>
              <a:gd name="connsiteX93" fmla="*/ 651583 w 4655693"/>
              <a:gd name="connsiteY93" fmla="*/ 3147461 h 5091764"/>
              <a:gd name="connsiteX94" fmla="*/ 670834 w 4655693"/>
              <a:gd name="connsiteY94" fmla="*/ 3118585 h 5091764"/>
              <a:gd name="connsiteX95" fmla="*/ 680459 w 4655693"/>
              <a:gd name="connsiteY95" fmla="*/ 3089709 h 5091764"/>
              <a:gd name="connsiteX96" fmla="*/ 728585 w 4655693"/>
              <a:gd name="connsiteY96" fmla="*/ 3031958 h 5091764"/>
              <a:gd name="connsiteX97" fmla="*/ 747836 w 4655693"/>
              <a:gd name="connsiteY97" fmla="*/ 3003082 h 5091764"/>
              <a:gd name="connsiteX98" fmla="*/ 757461 w 4655693"/>
              <a:gd name="connsiteY98" fmla="*/ 2964581 h 5091764"/>
              <a:gd name="connsiteX99" fmla="*/ 651583 w 4655693"/>
              <a:gd name="connsiteY99" fmla="*/ 2887579 h 5091764"/>
              <a:gd name="connsiteX100" fmla="*/ 564956 w 4655693"/>
              <a:gd name="connsiteY100" fmla="*/ 2839453 h 5091764"/>
              <a:gd name="connsiteX101" fmla="*/ 536080 w 4655693"/>
              <a:gd name="connsiteY101" fmla="*/ 2800952 h 5091764"/>
              <a:gd name="connsiteX102" fmla="*/ 478328 w 4655693"/>
              <a:gd name="connsiteY102" fmla="*/ 2781701 h 5091764"/>
              <a:gd name="connsiteX103" fmla="*/ 439827 w 4655693"/>
              <a:gd name="connsiteY103" fmla="*/ 2762451 h 5091764"/>
              <a:gd name="connsiteX104" fmla="*/ 420577 w 4655693"/>
              <a:gd name="connsiteY104" fmla="*/ 2733575 h 5091764"/>
              <a:gd name="connsiteX105" fmla="*/ 391701 w 4655693"/>
              <a:gd name="connsiteY105" fmla="*/ 2714324 h 5091764"/>
              <a:gd name="connsiteX106" fmla="*/ 353200 w 4655693"/>
              <a:gd name="connsiteY106" fmla="*/ 2666198 h 5091764"/>
              <a:gd name="connsiteX107" fmla="*/ 324324 w 4655693"/>
              <a:gd name="connsiteY107" fmla="*/ 2627697 h 5091764"/>
              <a:gd name="connsiteX108" fmla="*/ 285823 w 4655693"/>
              <a:gd name="connsiteY108" fmla="*/ 2618072 h 5091764"/>
              <a:gd name="connsiteX109" fmla="*/ 228072 w 4655693"/>
              <a:gd name="connsiteY109" fmla="*/ 2589196 h 5091764"/>
              <a:gd name="connsiteX110" fmla="*/ 218446 w 4655693"/>
              <a:gd name="connsiteY110" fmla="*/ 2560320 h 5091764"/>
              <a:gd name="connsiteX111" fmla="*/ 189570 w 4655693"/>
              <a:gd name="connsiteY111" fmla="*/ 2531444 h 5091764"/>
              <a:gd name="connsiteX112" fmla="*/ 160695 w 4655693"/>
              <a:gd name="connsiteY112" fmla="*/ 2492943 h 5091764"/>
              <a:gd name="connsiteX113" fmla="*/ 141444 w 4655693"/>
              <a:gd name="connsiteY113" fmla="*/ 2377440 h 5091764"/>
              <a:gd name="connsiteX114" fmla="*/ 131819 w 4655693"/>
              <a:gd name="connsiteY114" fmla="*/ 2338939 h 5091764"/>
              <a:gd name="connsiteX115" fmla="*/ 122194 w 4655693"/>
              <a:gd name="connsiteY115" fmla="*/ 2281187 h 5091764"/>
              <a:gd name="connsiteX116" fmla="*/ 93318 w 4655693"/>
              <a:gd name="connsiteY116" fmla="*/ 2184935 h 5091764"/>
              <a:gd name="connsiteX117" fmla="*/ 74067 w 4655693"/>
              <a:gd name="connsiteY117" fmla="*/ 2088682 h 5091764"/>
              <a:gd name="connsiteX118" fmla="*/ 35566 w 4655693"/>
              <a:gd name="connsiteY118" fmla="*/ 2011680 h 5091764"/>
              <a:gd name="connsiteX119" fmla="*/ 25941 w 4655693"/>
              <a:gd name="connsiteY119" fmla="*/ 1944303 h 5091764"/>
              <a:gd name="connsiteX120" fmla="*/ 16316 w 4655693"/>
              <a:gd name="connsiteY120" fmla="*/ 1915427 h 5091764"/>
              <a:gd name="connsiteX121" fmla="*/ 45192 w 4655693"/>
              <a:gd name="connsiteY121" fmla="*/ 1549667 h 5091764"/>
              <a:gd name="connsiteX122" fmla="*/ 54817 w 4655693"/>
              <a:gd name="connsiteY122" fmla="*/ 1443789 h 5091764"/>
              <a:gd name="connsiteX123" fmla="*/ 64442 w 4655693"/>
              <a:gd name="connsiteY123" fmla="*/ 1405288 h 5091764"/>
              <a:gd name="connsiteX124" fmla="*/ 83693 w 4655693"/>
              <a:gd name="connsiteY124" fmla="*/ 1347537 h 5091764"/>
              <a:gd name="connsiteX125" fmla="*/ 430202 w 4655693"/>
              <a:gd name="connsiteY125" fmla="*/ 1309036 h 5091764"/>
              <a:gd name="connsiteX126" fmla="*/ 709335 w 4655693"/>
              <a:gd name="connsiteY126" fmla="*/ 1280160 h 5091764"/>
              <a:gd name="connsiteX127" fmla="*/ 747836 w 4655693"/>
              <a:gd name="connsiteY127" fmla="*/ 1270535 h 5091764"/>
              <a:gd name="connsiteX128" fmla="*/ 959592 w 4655693"/>
              <a:gd name="connsiteY128" fmla="*/ 1260909 h 5091764"/>
              <a:gd name="connsiteX129" fmla="*/ 1075095 w 4655693"/>
              <a:gd name="connsiteY129" fmla="*/ 1222408 h 5091764"/>
              <a:gd name="connsiteX130" fmla="*/ 1190598 w 4655693"/>
              <a:gd name="connsiteY130" fmla="*/ 1174282 h 5091764"/>
              <a:gd name="connsiteX131" fmla="*/ 1209848 w 4655693"/>
              <a:gd name="connsiteY131" fmla="*/ 1145406 h 5091764"/>
              <a:gd name="connsiteX132" fmla="*/ 1344602 w 4655693"/>
              <a:gd name="connsiteY132" fmla="*/ 1087655 h 5091764"/>
              <a:gd name="connsiteX133" fmla="*/ 1373478 w 4655693"/>
              <a:gd name="connsiteY133" fmla="*/ 1049154 h 5091764"/>
              <a:gd name="connsiteX134" fmla="*/ 1402354 w 4655693"/>
              <a:gd name="connsiteY134" fmla="*/ 1039528 h 5091764"/>
              <a:gd name="connsiteX135" fmla="*/ 1546733 w 4655693"/>
              <a:gd name="connsiteY135" fmla="*/ 1020278 h 5091764"/>
              <a:gd name="connsiteX136" fmla="*/ 1594859 w 4655693"/>
              <a:gd name="connsiteY136" fmla="*/ 1010653 h 5091764"/>
              <a:gd name="connsiteX137" fmla="*/ 1623735 w 4655693"/>
              <a:gd name="connsiteY137" fmla="*/ 991402 h 5091764"/>
              <a:gd name="connsiteX138" fmla="*/ 1662236 w 4655693"/>
              <a:gd name="connsiteY138" fmla="*/ 981777 h 5091764"/>
              <a:gd name="connsiteX139" fmla="*/ 1700737 w 4655693"/>
              <a:gd name="connsiteY139" fmla="*/ 952901 h 5091764"/>
              <a:gd name="connsiteX140" fmla="*/ 1739238 w 4655693"/>
              <a:gd name="connsiteY140" fmla="*/ 914400 h 5091764"/>
              <a:gd name="connsiteX141" fmla="*/ 1768114 w 4655693"/>
              <a:gd name="connsiteY141" fmla="*/ 895149 h 5091764"/>
              <a:gd name="connsiteX142" fmla="*/ 1825865 w 4655693"/>
              <a:gd name="connsiteY142" fmla="*/ 875899 h 5091764"/>
              <a:gd name="connsiteX143" fmla="*/ 1902867 w 4655693"/>
              <a:gd name="connsiteY143" fmla="*/ 885524 h 5091764"/>
              <a:gd name="connsiteX144" fmla="*/ 1931743 w 4655693"/>
              <a:gd name="connsiteY144" fmla="*/ 895149 h 5091764"/>
              <a:gd name="connsiteX145" fmla="*/ 1970244 w 4655693"/>
              <a:gd name="connsiteY145" fmla="*/ 885524 h 5091764"/>
              <a:gd name="connsiteX146" fmla="*/ 2047246 w 4655693"/>
              <a:gd name="connsiteY146" fmla="*/ 837398 h 5091764"/>
              <a:gd name="connsiteX147" fmla="*/ 2076122 w 4655693"/>
              <a:gd name="connsiteY147" fmla="*/ 818147 h 5091764"/>
              <a:gd name="connsiteX148" fmla="*/ 2114623 w 4655693"/>
              <a:gd name="connsiteY148" fmla="*/ 808522 h 5091764"/>
              <a:gd name="connsiteX149" fmla="*/ 2162749 w 4655693"/>
              <a:gd name="connsiteY149" fmla="*/ 789272 h 5091764"/>
              <a:gd name="connsiteX150" fmla="*/ 2191625 w 4655693"/>
              <a:gd name="connsiteY150" fmla="*/ 731520 h 5091764"/>
              <a:gd name="connsiteX151" fmla="*/ 2220501 w 4655693"/>
              <a:gd name="connsiteY151" fmla="*/ 721895 h 5091764"/>
              <a:gd name="connsiteX152" fmla="*/ 2249377 w 4655693"/>
              <a:gd name="connsiteY152" fmla="*/ 635267 h 5091764"/>
              <a:gd name="connsiteX153" fmla="*/ 2287878 w 4655693"/>
              <a:gd name="connsiteY153" fmla="*/ 606392 h 5091764"/>
              <a:gd name="connsiteX154" fmla="*/ 2326379 w 4655693"/>
              <a:gd name="connsiteY154" fmla="*/ 596766 h 5091764"/>
              <a:gd name="connsiteX155" fmla="*/ 2355255 w 4655693"/>
              <a:gd name="connsiteY155" fmla="*/ 616017 h 5091764"/>
              <a:gd name="connsiteX156" fmla="*/ 2384130 w 4655693"/>
              <a:gd name="connsiteY156" fmla="*/ 625642 h 5091764"/>
              <a:gd name="connsiteX157" fmla="*/ 2422632 w 4655693"/>
              <a:gd name="connsiteY157" fmla="*/ 654518 h 5091764"/>
              <a:gd name="connsiteX158" fmla="*/ 2499634 w 4655693"/>
              <a:gd name="connsiteY158" fmla="*/ 683394 h 5091764"/>
              <a:gd name="connsiteX159" fmla="*/ 2528509 w 4655693"/>
              <a:gd name="connsiteY159" fmla="*/ 702644 h 5091764"/>
              <a:gd name="connsiteX160" fmla="*/ 2701764 w 4655693"/>
              <a:gd name="connsiteY160" fmla="*/ 693019 h 5091764"/>
              <a:gd name="connsiteX161" fmla="*/ 2749890 w 4655693"/>
              <a:gd name="connsiteY161" fmla="*/ 673768 h 5091764"/>
              <a:gd name="connsiteX162" fmla="*/ 2817267 w 4655693"/>
              <a:gd name="connsiteY162" fmla="*/ 654518 h 5091764"/>
              <a:gd name="connsiteX163" fmla="*/ 2855768 w 4655693"/>
              <a:gd name="connsiteY163" fmla="*/ 635267 h 5091764"/>
              <a:gd name="connsiteX164" fmla="*/ 2923145 w 4655693"/>
              <a:gd name="connsiteY164" fmla="*/ 587141 h 5091764"/>
              <a:gd name="connsiteX165" fmla="*/ 2952021 w 4655693"/>
              <a:gd name="connsiteY165" fmla="*/ 567891 h 5091764"/>
              <a:gd name="connsiteX166" fmla="*/ 3009773 w 4655693"/>
              <a:gd name="connsiteY166" fmla="*/ 539015 h 5091764"/>
              <a:gd name="connsiteX167" fmla="*/ 3077149 w 4655693"/>
              <a:gd name="connsiteY167" fmla="*/ 471638 h 5091764"/>
              <a:gd name="connsiteX168" fmla="*/ 3096400 w 4655693"/>
              <a:gd name="connsiteY168" fmla="*/ 433137 h 5091764"/>
              <a:gd name="connsiteX169" fmla="*/ 3125276 w 4655693"/>
              <a:gd name="connsiteY169" fmla="*/ 413886 h 5091764"/>
              <a:gd name="connsiteX170" fmla="*/ 3154152 w 4655693"/>
              <a:gd name="connsiteY170" fmla="*/ 375385 h 5091764"/>
              <a:gd name="connsiteX171" fmla="*/ 3183027 w 4655693"/>
              <a:gd name="connsiteY171" fmla="*/ 346509 h 5091764"/>
              <a:gd name="connsiteX172" fmla="*/ 3192653 w 4655693"/>
              <a:gd name="connsiteY172" fmla="*/ 308008 h 5091764"/>
              <a:gd name="connsiteX173" fmla="*/ 3221528 w 4655693"/>
              <a:gd name="connsiteY173" fmla="*/ 288758 h 5091764"/>
              <a:gd name="connsiteX174" fmla="*/ 3250404 w 4655693"/>
              <a:gd name="connsiteY174" fmla="*/ 259882 h 5091764"/>
              <a:gd name="connsiteX175" fmla="*/ 3308156 w 4655693"/>
              <a:gd name="connsiteY175" fmla="*/ 192505 h 5091764"/>
              <a:gd name="connsiteX176" fmla="*/ 3317781 w 4655693"/>
              <a:gd name="connsiteY176" fmla="*/ 144379 h 5091764"/>
              <a:gd name="connsiteX177" fmla="*/ 3337032 w 4655693"/>
              <a:gd name="connsiteY177" fmla="*/ 86627 h 5091764"/>
              <a:gd name="connsiteX178" fmla="*/ 3356282 w 4655693"/>
              <a:gd name="connsiteY178" fmla="*/ 19251 h 5091764"/>
              <a:gd name="connsiteX179" fmla="*/ 3385158 w 4655693"/>
              <a:gd name="connsiteY179" fmla="*/ 0 h 5091764"/>
              <a:gd name="connsiteX180" fmla="*/ 3462160 w 4655693"/>
              <a:gd name="connsiteY180" fmla="*/ 28876 h 5091764"/>
              <a:gd name="connsiteX181" fmla="*/ 3491036 w 4655693"/>
              <a:gd name="connsiteY181" fmla="*/ 57752 h 5091764"/>
              <a:gd name="connsiteX182" fmla="*/ 3519912 w 4655693"/>
              <a:gd name="connsiteY182" fmla="*/ 77002 h 5091764"/>
              <a:gd name="connsiteX183" fmla="*/ 3539162 w 4655693"/>
              <a:gd name="connsiteY183" fmla="*/ 115503 h 5091764"/>
              <a:gd name="connsiteX184" fmla="*/ 3568038 w 4655693"/>
              <a:gd name="connsiteY184" fmla="*/ 154004 h 5091764"/>
              <a:gd name="connsiteX185" fmla="*/ 3577663 w 4655693"/>
              <a:gd name="connsiteY185" fmla="*/ 182880 h 5091764"/>
              <a:gd name="connsiteX186" fmla="*/ 3616164 w 4655693"/>
              <a:gd name="connsiteY186" fmla="*/ 240632 h 5091764"/>
              <a:gd name="connsiteX187" fmla="*/ 3664290 w 4655693"/>
              <a:gd name="connsiteY187" fmla="*/ 317634 h 5091764"/>
              <a:gd name="connsiteX188" fmla="*/ 3702792 w 4655693"/>
              <a:gd name="connsiteY188" fmla="*/ 365760 h 5091764"/>
              <a:gd name="connsiteX189" fmla="*/ 3722042 w 4655693"/>
              <a:gd name="connsiteY189" fmla="*/ 394636 h 5091764"/>
              <a:gd name="connsiteX190" fmla="*/ 3760543 w 4655693"/>
              <a:gd name="connsiteY190" fmla="*/ 413886 h 5091764"/>
              <a:gd name="connsiteX191" fmla="*/ 3827920 w 4655693"/>
              <a:gd name="connsiteY191" fmla="*/ 481263 h 5091764"/>
              <a:gd name="connsiteX192" fmla="*/ 3837545 w 4655693"/>
              <a:gd name="connsiteY192" fmla="*/ 510139 h 5091764"/>
              <a:gd name="connsiteX193" fmla="*/ 3895297 w 4655693"/>
              <a:gd name="connsiteY193" fmla="*/ 539015 h 5091764"/>
              <a:gd name="connsiteX194" fmla="*/ 3953048 w 4655693"/>
              <a:gd name="connsiteY194" fmla="*/ 596766 h 5091764"/>
              <a:gd name="connsiteX195" fmla="*/ 4010800 w 4655693"/>
              <a:gd name="connsiteY195" fmla="*/ 635267 h 5091764"/>
              <a:gd name="connsiteX196" fmla="*/ 4039676 w 4655693"/>
              <a:gd name="connsiteY196" fmla="*/ 654518 h 5091764"/>
              <a:gd name="connsiteX197" fmla="*/ 4068552 w 4655693"/>
              <a:gd name="connsiteY197" fmla="*/ 683394 h 5091764"/>
              <a:gd name="connsiteX198" fmla="*/ 4135928 w 4655693"/>
              <a:gd name="connsiteY198" fmla="*/ 712269 h 5091764"/>
              <a:gd name="connsiteX199" fmla="*/ 4203305 w 4655693"/>
              <a:gd name="connsiteY199" fmla="*/ 750771 h 5091764"/>
              <a:gd name="connsiteX200" fmla="*/ 4261057 w 4655693"/>
              <a:gd name="connsiteY200" fmla="*/ 770021 h 5091764"/>
              <a:gd name="connsiteX201" fmla="*/ 4289933 w 4655693"/>
              <a:gd name="connsiteY201" fmla="*/ 789272 h 5091764"/>
              <a:gd name="connsiteX202" fmla="*/ 4328434 w 4655693"/>
              <a:gd name="connsiteY202" fmla="*/ 827773 h 5091764"/>
              <a:gd name="connsiteX203" fmla="*/ 4415061 w 4655693"/>
              <a:gd name="connsiteY203" fmla="*/ 875899 h 5091764"/>
              <a:gd name="connsiteX204" fmla="*/ 4443937 w 4655693"/>
              <a:gd name="connsiteY204" fmla="*/ 885524 h 5091764"/>
              <a:gd name="connsiteX205" fmla="*/ 4453562 w 4655693"/>
              <a:gd name="connsiteY205" fmla="*/ 914400 h 5091764"/>
              <a:gd name="connsiteX206" fmla="*/ 4482438 w 4655693"/>
              <a:gd name="connsiteY206" fmla="*/ 885524 h 5091764"/>
              <a:gd name="connsiteX0" fmla="*/ 4482438 w 4659336"/>
              <a:gd name="connsiteY0" fmla="*/ 885524 h 5091764"/>
              <a:gd name="connsiteX1" fmla="*/ 4482438 w 4659336"/>
              <a:gd name="connsiteY1" fmla="*/ 885524 h 5091764"/>
              <a:gd name="connsiteX2" fmla="*/ 4501688 w 4659336"/>
              <a:gd name="connsiteY2" fmla="*/ 2069432 h 5091764"/>
              <a:gd name="connsiteX3" fmla="*/ 4549815 w 4659336"/>
              <a:gd name="connsiteY3" fmla="*/ 2127183 h 5091764"/>
              <a:gd name="connsiteX4" fmla="*/ 4559440 w 4659336"/>
              <a:gd name="connsiteY4" fmla="*/ 2175309 h 5091764"/>
              <a:gd name="connsiteX5" fmla="*/ 4569065 w 4659336"/>
              <a:gd name="connsiteY5" fmla="*/ 2723949 h 5091764"/>
              <a:gd name="connsiteX6" fmla="*/ 4588316 w 4659336"/>
              <a:gd name="connsiteY6" fmla="*/ 2858703 h 5091764"/>
              <a:gd name="connsiteX7" fmla="*/ 4597941 w 4659336"/>
              <a:gd name="connsiteY7" fmla="*/ 2945331 h 5091764"/>
              <a:gd name="connsiteX8" fmla="*/ 4607566 w 4659336"/>
              <a:gd name="connsiteY8" fmla="*/ 3022333 h 5091764"/>
              <a:gd name="connsiteX9" fmla="*/ 4452704 w 4659336"/>
              <a:gd name="connsiteY9" fmla="*/ 4090737 h 5091764"/>
              <a:gd name="connsiteX10" fmla="*/ 4626817 w 4659336"/>
              <a:gd name="connsiteY10" fmla="*/ 4138863 h 5091764"/>
              <a:gd name="connsiteX11" fmla="*/ 4646067 w 4659336"/>
              <a:gd name="connsiteY11" fmla="*/ 4177364 h 5091764"/>
              <a:gd name="connsiteX12" fmla="*/ 4478552 w 4659336"/>
              <a:gd name="connsiteY12" fmla="*/ 4316560 h 5091764"/>
              <a:gd name="connsiteX13" fmla="*/ 4636442 w 4659336"/>
              <a:gd name="connsiteY13" fmla="*/ 4639377 h 5091764"/>
              <a:gd name="connsiteX14" fmla="*/ 4626817 w 4659336"/>
              <a:gd name="connsiteY14" fmla="*/ 4668253 h 5091764"/>
              <a:gd name="connsiteX15" fmla="*/ 4607566 w 4659336"/>
              <a:gd name="connsiteY15" fmla="*/ 4870383 h 5091764"/>
              <a:gd name="connsiteX16" fmla="*/ 4569065 w 4659336"/>
              <a:gd name="connsiteY16" fmla="*/ 4937760 h 5091764"/>
              <a:gd name="connsiteX17" fmla="*/ 4559440 w 4659336"/>
              <a:gd name="connsiteY17" fmla="*/ 4985886 h 5091764"/>
              <a:gd name="connsiteX18" fmla="*/ 4520939 w 4659336"/>
              <a:gd name="connsiteY18" fmla="*/ 4995512 h 5091764"/>
              <a:gd name="connsiteX19" fmla="*/ 4443937 w 4659336"/>
              <a:gd name="connsiteY19" fmla="*/ 5005137 h 5091764"/>
              <a:gd name="connsiteX20" fmla="*/ 4415061 w 4659336"/>
              <a:gd name="connsiteY20" fmla="*/ 5014762 h 5091764"/>
              <a:gd name="connsiteX21" fmla="*/ 4078177 w 4659336"/>
              <a:gd name="connsiteY21" fmla="*/ 4995512 h 5091764"/>
              <a:gd name="connsiteX22" fmla="*/ 3904922 w 4659336"/>
              <a:gd name="connsiteY22" fmla="*/ 5005137 h 5091764"/>
              <a:gd name="connsiteX23" fmla="*/ 3866421 w 4659336"/>
              <a:gd name="connsiteY23" fmla="*/ 5014762 h 5091764"/>
              <a:gd name="connsiteX24" fmla="*/ 3779794 w 4659336"/>
              <a:gd name="connsiteY24" fmla="*/ 5034013 h 5091764"/>
              <a:gd name="connsiteX25" fmla="*/ 3702792 w 4659336"/>
              <a:gd name="connsiteY25" fmla="*/ 5062888 h 5091764"/>
              <a:gd name="connsiteX26" fmla="*/ 3645040 w 4659336"/>
              <a:gd name="connsiteY26" fmla="*/ 5082139 h 5091764"/>
              <a:gd name="connsiteX27" fmla="*/ 3616164 w 4659336"/>
              <a:gd name="connsiteY27" fmla="*/ 5091764 h 5091764"/>
              <a:gd name="connsiteX28" fmla="*/ 3250404 w 4659336"/>
              <a:gd name="connsiteY28" fmla="*/ 5082139 h 5091764"/>
              <a:gd name="connsiteX29" fmla="*/ 3240779 w 4659336"/>
              <a:gd name="connsiteY29" fmla="*/ 5043638 h 5091764"/>
              <a:gd name="connsiteX30" fmla="*/ 3231154 w 4659336"/>
              <a:gd name="connsiteY30" fmla="*/ 4937760 h 5091764"/>
              <a:gd name="connsiteX31" fmla="*/ 3211903 w 4659336"/>
              <a:gd name="connsiteY31" fmla="*/ 4899259 h 5091764"/>
              <a:gd name="connsiteX32" fmla="*/ 3192653 w 4659336"/>
              <a:gd name="connsiteY32" fmla="*/ 4841507 h 5091764"/>
              <a:gd name="connsiteX33" fmla="*/ 3183027 w 4659336"/>
              <a:gd name="connsiteY33" fmla="*/ 4793381 h 5091764"/>
              <a:gd name="connsiteX34" fmla="*/ 3154152 w 4659336"/>
              <a:gd name="connsiteY34" fmla="*/ 4754880 h 5091764"/>
              <a:gd name="connsiteX35" fmla="*/ 3134901 w 4659336"/>
              <a:gd name="connsiteY35" fmla="*/ 4706754 h 5091764"/>
              <a:gd name="connsiteX36" fmla="*/ 3115650 w 4659336"/>
              <a:gd name="connsiteY36" fmla="*/ 4398745 h 5091764"/>
              <a:gd name="connsiteX37" fmla="*/ 3106025 w 4659336"/>
              <a:gd name="connsiteY37" fmla="*/ 4225491 h 5091764"/>
              <a:gd name="connsiteX38" fmla="*/ 3096400 w 4659336"/>
              <a:gd name="connsiteY38" fmla="*/ 4196615 h 5091764"/>
              <a:gd name="connsiteX39" fmla="*/ 2961646 w 4659336"/>
              <a:gd name="connsiteY39" fmla="*/ 4186989 h 5091764"/>
              <a:gd name="connsiteX40" fmla="*/ 2923145 w 4659336"/>
              <a:gd name="connsiteY40" fmla="*/ 4167739 h 5091764"/>
              <a:gd name="connsiteX41" fmla="*/ 2778766 w 4659336"/>
              <a:gd name="connsiteY41" fmla="*/ 4138863 h 5091764"/>
              <a:gd name="connsiteX42" fmla="*/ 2807642 w 4659336"/>
              <a:gd name="connsiteY42" fmla="*/ 4023360 h 5091764"/>
              <a:gd name="connsiteX43" fmla="*/ 2836518 w 4659336"/>
              <a:gd name="connsiteY43" fmla="*/ 4004109 h 5091764"/>
              <a:gd name="connsiteX44" fmla="*/ 2894269 w 4659336"/>
              <a:gd name="connsiteY44" fmla="*/ 3907857 h 5091764"/>
              <a:gd name="connsiteX45" fmla="*/ 2913520 w 4659336"/>
              <a:gd name="connsiteY45" fmla="*/ 3878981 h 5091764"/>
              <a:gd name="connsiteX46" fmla="*/ 2923145 w 4659336"/>
              <a:gd name="connsiteY46" fmla="*/ 3850105 h 5091764"/>
              <a:gd name="connsiteX47" fmla="*/ 2942396 w 4659336"/>
              <a:gd name="connsiteY47" fmla="*/ 3821229 h 5091764"/>
              <a:gd name="connsiteX48" fmla="*/ 2923145 w 4659336"/>
              <a:gd name="connsiteY48" fmla="*/ 3686476 h 5091764"/>
              <a:gd name="connsiteX49" fmla="*/ 2894269 w 4659336"/>
              <a:gd name="connsiteY49" fmla="*/ 3667225 h 5091764"/>
              <a:gd name="connsiteX50" fmla="*/ 2855768 w 4659336"/>
              <a:gd name="connsiteY50" fmla="*/ 3619099 h 5091764"/>
              <a:gd name="connsiteX51" fmla="*/ 2798017 w 4659336"/>
              <a:gd name="connsiteY51" fmla="*/ 3599848 h 5091764"/>
              <a:gd name="connsiteX52" fmla="*/ 2624762 w 4659336"/>
              <a:gd name="connsiteY52" fmla="*/ 3580598 h 5091764"/>
              <a:gd name="connsiteX53" fmla="*/ 2509259 w 4659336"/>
              <a:gd name="connsiteY53" fmla="*/ 3542097 h 5091764"/>
              <a:gd name="connsiteX54" fmla="*/ 2490008 w 4659336"/>
              <a:gd name="connsiteY54" fmla="*/ 3455469 h 5091764"/>
              <a:gd name="connsiteX55" fmla="*/ 2470758 w 4659336"/>
              <a:gd name="connsiteY55" fmla="*/ 3416968 h 5091764"/>
              <a:gd name="connsiteX56" fmla="*/ 2461133 w 4659336"/>
              <a:gd name="connsiteY56" fmla="*/ 3378467 h 5091764"/>
              <a:gd name="connsiteX57" fmla="*/ 2422632 w 4659336"/>
              <a:gd name="connsiteY57" fmla="*/ 3291840 h 5091764"/>
              <a:gd name="connsiteX58" fmla="*/ 2393756 w 4659336"/>
              <a:gd name="connsiteY58" fmla="*/ 3262964 h 5091764"/>
              <a:gd name="connsiteX59" fmla="*/ 2355255 w 4659336"/>
              <a:gd name="connsiteY59" fmla="*/ 3253339 h 5091764"/>
              <a:gd name="connsiteX60" fmla="*/ 2345629 w 4659336"/>
              <a:gd name="connsiteY60" fmla="*/ 3224463 h 5091764"/>
              <a:gd name="connsiteX61" fmla="*/ 2292553 w 4659336"/>
              <a:gd name="connsiteY61" fmla="*/ 3274020 h 5091764"/>
              <a:gd name="connsiteX62" fmla="*/ 2114623 w 4659336"/>
              <a:gd name="connsiteY62" fmla="*/ 3185962 h 5091764"/>
              <a:gd name="connsiteX63" fmla="*/ 2066497 w 4659336"/>
              <a:gd name="connsiteY63" fmla="*/ 3304327 h 5091764"/>
              <a:gd name="connsiteX64" fmla="*/ 1931743 w 4659336"/>
              <a:gd name="connsiteY64" fmla="*/ 3147461 h 5091764"/>
              <a:gd name="connsiteX65" fmla="*/ 1686161 w 4659336"/>
              <a:gd name="connsiteY65" fmla="*/ 3283097 h 5091764"/>
              <a:gd name="connsiteX66" fmla="*/ 1556358 w 4659336"/>
              <a:gd name="connsiteY66" fmla="*/ 3147461 h 5091764"/>
              <a:gd name="connsiteX67" fmla="*/ 1527482 w 4659336"/>
              <a:gd name="connsiteY67" fmla="*/ 3176337 h 5091764"/>
              <a:gd name="connsiteX68" fmla="*/ 1488981 w 4659336"/>
              <a:gd name="connsiteY68" fmla="*/ 3195587 h 5091764"/>
              <a:gd name="connsiteX69" fmla="*/ 1469730 w 4659336"/>
              <a:gd name="connsiteY69" fmla="*/ 3224463 h 5091764"/>
              <a:gd name="connsiteX70" fmla="*/ 1402354 w 4659336"/>
              <a:gd name="connsiteY70" fmla="*/ 3253339 h 5091764"/>
              <a:gd name="connsiteX71" fmla="*/ 1334977 w 4659336"/>
              <a:gd name="connsiteY71" fmla="*/ 3301465 h 5091764"/>
              <a:gd name="connsiteX72" fmla="*/ 1277225 w 4659336"/>
              <a:gd name="connsiteY72" fmla="*/ 3320716 h 5091764"/>
              <a:gd name="connsiteX73" fmla="*/ 1238724 w 4659336"/>
              <a:gd name="connsiteY73" fmla="*/ 3349592 h 5091764"/>
              <a:gd name="connsiteX74" fmla="*/ 1180973 w 4659336"/>
              <a:gd name="connsiteY74" fmla="*/ 3368842 h 5091764"/>
              <a:gd name="connsiteX75" fmla="*/ 1142472 w 4659336"/>
              <a:gd name="connsiteY75" fmla="*/ 3388093 h 5091764"/>
              <a:gd name="connsiteX76" fmla="*/ 1093573 w 4659336"/>
              <a:gd name="connsiteY76" fmla="*/ 3510966 h 5091764"/>
              <a:gd name="connsiteX77" fmla="*/ 940341 w 4659336"/>
              <a:gd name="connsiteY77" fmla="*/ 3445844 h 5091764"/>
              <a:gd name="connsiteX78" fmla="*/ 967044 w 4659336"/>
              <a:gd name="connsiteY78" fmla="*/ 3559826 h 5091764"/>
              <a:gd name="connsiteX79" fmla="*/ 872964 w 4659336"/>
              <a:gd name="connsiteY79" fmla="*/ 3474720 h 5091764"/>
              <a:gd name="connsiteX80" fmla="*/ 834463 w 4659336"/>
              <a:gd name="connsiteY80" fmla="*/ 3493971 h 5091764"/>
              <a:gd name="connsiteX81" fmla="*/ 767086 w 4659336"/>
              <a:gd name="connsiteY81" fmla="*/ 3513221 h 5091764"/>
              <a:gd name="connsiteX82" fmla="*/ 738210 w 4659336"/>
              <a:gd name="connsiteY82" fmla="*/ 3532472 h 5091764"/>
              <a:gd name="connsiteX83" fmla="*/ 604326 w 4659336"/>
              <a:gd name="connsiteY83" fmla="*/ 3657547 h 5091764"/>
              <a:gd name="connsiteX84" fmla="*/ 603457 w 4659336"/>
              <a:gd name="connsiteY84" fmla="*/ 3503596 h 5091764"/>
              <a:gd name="connsiteX85" fmla="*/ 473579 w 4659336"/>
              <a:gd name="connsiteY85" fmla="*/ 3490025 h 5091764"/>
              <a:gd name="connsiteX86" fmla="*/ 526455 w 4659336"/>
              <a:gd name="connsiteY86" fmla="*/ 3397718 h 5091764"/>
              <a:gd name="connsiteX87" fmla="*/ 497579 w 4659336"/>
              <a:gd name="connsiteY87" fmla="*/ 3378467 h 5091764"/>
              <a:gd name="connsiteX88" fmla="*/ 468703 w 4659336"/>
              <a:gd name="connsiteY88" fmla="*/ 3349592 h 5091764"/>
              <a:gd name="connsiteX89" fmla="*/ 478328 w 4659336"/>
              <a:gd name="connsiteY89" fmla="*/ 3262964 h 5091764"/>
              <a:gd name="connsiteX90" fmla="*/ 516829 w 4659336"/>
              <a:gd name="connsiteY90" fmla="*/ 3224463 h 5091764"/>
              <a:gd name="connsiteX91" fmla="*/ 584206 w 4659336"/>
              <a:gd name="connsiteY91" fmla="*/ 3195587 h 5091764"/>
              <a:gd name="connsiteX92" fmla="*/ 613082 w 4659336"/>
              <a:gd name="connsiteY92" fmla="*/ 3166712 h 5091764"/>
              <a:gd name="connsiteX93" fmla="*/ 651583 w 4659336"/>
              <a:gd name="connsiteY93" fmla="*/ 3147461 h 5091764"/>
              <a:gd name="connsiteX94" fmla="*/ 670834 w 4659336"/>
              <a:gd name="connsiteY94" fmla="*/ 3118585 h 5091764"/>
              <a:gd name="connsiteX95" fmla="*/ 680459 w 4659336"/>
              <a:gd name="connsiteY95" fmla="*/ 3089709 h 5091764"/>
              <a:gd name="connsiteX96" fmla="*/ 728585 w 4659336"/>
              <a:gd name="connsiteY96" fmla="*/ 3031958 h 5091764"/>
              <a:gd name="connsiteX97" fmla="*/ 747836 w 4659336"/>
              <a:gd name="connsiteY97" fmla="*/ 3003082 h 5091764"/>
              <a:gd name="connsiteX98" fmla="*/ 757461 w 4659336"/>
              <a:gd name="connsiteY98" fmla="*/ 2964581 h 5091764"/>
              <a:gd name="connsiteX99" fmla="*/ 651583 w 4659336"/>
              <a:gd name="connsiteY99" fmla="*/ 2887579 h 5091764"/>
              <a:gd name="connsiteX100" fmla="*/ 564956 w 4659336"/>
              <a:gd name="connsiteY100" fmla="*/ 2839453 h 5091764"/>
              <a:gd name="connsiteX101" fmla="*/ 536080 w 4659336"/>
              <a:gd name="connsiteY101" fmla="*/ 2800952 h 5091764"/>
              <a:gd name="connsiteX102" fmla="*/ 478328 w 4659336"/>
              <a:gd name="connsiteY102" fmla="*/ 2781701 h 5091764"/>
              <a:gd name="connsiteX103" fmla="*/ 439827 w 4659336"/>
              <a:gd name="connsiteY103" fmla="*/ 2762451 h 5091764"/>
              <a:gd name="connsiteX104" fmla="*/ 420577 w 4659336"/>
              <a:gd name="connsiteY104" fmla="*/ 2733575 h 5091764"/>
              <a:gd name="connsiteX105" fmla="*/ 391701 w 4659336"/>
              <a:gd name="connsiteY105" fmla="*/ 2714324 h 5091764"/>
              <a:gd name="connsiteX106" fmla="*/ 353200 w 4659336"/>
              <a:gd name="connsiteY106" fmla="*/ 2666198 h 5091764"/>
              <a:gd name="connsiteX107" fmla="*/ 324324 w 4659336"/>
              <a:gd name="connsiteY107" fmla="*/ 2627697 h 5091764"/>
              <a:gd name="connsiteX108" fmla="*/ 285823 w 4659336"/>
              <a:gd name="connsiteY108" fmla="*/ 2618072 h 5091764"/>
              <a:gd name="connsiteX109" fmla="*/ 228072 w 4659336"/>
              <a:gd name="connsiteY109" fmla="*/ 2589196 h 5091764"/>
              <a:gd name="connsiteX110" fmla="*/ 218446 w 4659336"/>
              <a:gd name="connsiteY110" fmla="*/ 2560320 h 5091764"/>
              <a:gd name="connsiteX111" fmla="*/ 189570 w 4659336"/>
              <a:gd name="connsiteY111" fmla="*/ 2531444 h 5091764"/>
              <a:gd name="connsiteX112" fmla="*/ 160695 w 4659336"/>
              <a:gd name="connsiteY112" fmla="*/ 2492943 h 5091764"/>
              <a:gd name="connsiteX113" fmla="*/ 141444 w 4659336"/>
              <a:gd name="connsiteY113" fmla="*/ 2377440 h 5091764"/>
              <a:gd name="connsiteX114" fmla="*/ 131819 w 4659336"/>
              <a:gd name="connsiteY114" fmla="*/ 2338939 h 5091764"/>
              <a:gd name="connsiteX115" fmla="*/ 122194 w 4659336"/>
              <a:gd name="connsiteY115" fmla="*/ 2281187 h 5091764"/>
              <a:gd name="connsiteX116" fmla="*/ 93318 w 4659336"/>
              <a:gd name="connsiteY116" fmla="*/ 2184935 h 5091764"/>
              <a:gd name="connsiteX117" fmla="*/ 74067 w 4659336"/>
              <a:gd name="connsiteY117" fmla="*/ 2088682 h 5091764"/>
              <a:gd name="connsiteX118" fmla="*/ 35566 w 4659336"/>
              <a:gd name="connsiteY118" fmla="*/ 2011680 h 5091764"/>
              <a:gd name="connsiteX119" fmla="*/ 25941 w 4659336"/>
              <a:gd name="connsiteY119" fmla="*/ 1944303 h 5091764"/>
              <a:gd name="connsiteX120" fmla="*/ 16316 w 4659336"/>
              <a:gd name="connsiteY120" fmla="*/ 1915427 h 5091764"/>
              <a:gd name="connsiteX121" fmla="*/ 45192 w 4659336"/>
              <a:gd name="connsiteY121" fmla="*/ 1549667 h 5091764"/>
              <a:gd name="connsiteX122" fmla="*/ 54817 w 4659336"/>
              <a:gd name="connsiteY122" fmla="*/ 1443789 h 5091764"/>
              <a:gd name="connsiteX123" fmla="*/ 64442 w 4659336"/>
              <a:gd name="connsiteY123" fmla="*/ 1405288 h 5091764"/>
              <a:gd name="connsiteX124" fmla="*/ 83693 w 4659336"/>
              <a:gd name="connsiteY124" fmla="*/ 1347537 h 5091764"/>
              <a:gd name="connsiteX125" fmla="*/ 430202 w 4659336"/>
              <a:gd name="connsiteY125" fmla="*/ 1309036 h 5091764"/>
              <a:gd name="connsiteX126" fmla="*/ 709335 w 4659336"/>
              <a:gd name="connsiteY126" fmla="*/ 1280160 h 5091764"/>
              <a:gd name="connsiteX127" fmla="*/ 747836 w 4659336"/>
              <a:gd name="connsiteY127" fmla="*/ 1270535 h 5091764"/>
              <a:gd name="connsiteX128" fmla="*/ 959592 w 4659336"/>
              <a:gd name="connsiteY128" fmla="*/ 1260909 h 5091764"/>
              <a:gd name="connsiteX129" fmla="*/ 1075095 w 4659336"/>
              <a:gd name="connsiteY129" fmla="*/ 1222408 h 5091764"/>
              <a:gd name="connsiteX130" fmla="*/ 1190598 w 4659336"/>
              <a:gd name="connsiteY130" fmla="*/ 1174282 h 5091764"/>
              <a:gd name="connsiteX131" fmla="*/ 1209848 w 4659336"/>
              <a:gd name="connsiteY131" fmla="*/ 1145406 h 5091764"/>
              <a:gd name="connsiteX132" fmla="*/ 1344602 w 4659336"/>
              <a:gd name="connsiteY132" fmla="*/ 1087655 h 5091764"/>
              <a:gd name="connsiteX133" fmla="*/ 1373478 w 4659336"/>
              <a:gd name="connsiteY133" fmla="*/ 1049154 h 5091764"/>
              <a:gd name="connsiteX134" fmla="*/ 1402354 w 4659336"/>
              <a:gd name="connsiteY134" fmla="*/ 1039528 h 5091764"/>
              <a:gd name="connsiteX135" fmla="*/ 1546733 w 4659336"/>
              <a:gd name="connsiteY135" fmla="*/ 1020278 h 5091764"/>
              <a:gd name="connsiteX136" fmla="*/ 1594859 w 4659336"/>
              <a:gd name="connsiteY136" fmla="*/ 1010653 h 5091764"/>
              <a:gd name="connsiteX137" fmla="*/ 1623735 w 4659336"/>
              <a:gd name="connsiteY137" fmla="*/ 991402 h 5091764"/>
              <a:gd name="connsiteX138" fmla="*/ 1662236 w 4659336"/>
              <a:gd name="connsiteY138" fmla="*/ 981777 h 5091764"/>
              <a:gd name="connsiteX139" fmla="*/ 1700737 w 4659336"/>
              <a:gd name="connsiteY139" fmla="*/ 952901 h 5091764"/>
              <a:gd name="connsiteX140" fmla="*/ 1739238 w 4659336"/>
              <a:gd name="connsiteY140" fmla="*/ 914400 h 5091764"/>
              <a:gd name="connsiteX141" fmla="*/ 1768114 w 4659336"/>
              <a:gd name="connsiteY141" fmla="*/ 895149 h 5091764"/>
              <a:gd name="connsiteX142" fmla="*/ 1825865 w 4659336"/>
              <a:gd name="connsiteY142" fmla="*/ 875899 h 5091764"/>
              <a:gd name="connsiteX143" fmla="*/ 1902867 w 4659336"/>
              <a:gd name="connsiteY143" fmla="*/ 885524 h 5091764"/>
              <a:gd name="connsiteX144" fmla="*/ 1931743 w 4659336"/>
              <a:gd name="connsiteY144" fmla="*/ 895149 h 5091764"/>
              <a:gd name="connsiteX145" fmla="*/ 1970244 w 4659336"/>
              <a:gd name="connsiteY145" fmla="*/ 885524 h 5091764"/>
              <a:gd name="connsiteX146" fmla="*/ 2047246 w 4659336"/>
              <a:gd name="connsiteY146" fmla="*/ 837398 h 5091764"/>
              <a:gd name="connsiteX147" fmla="*/ 2076122 w 4659336"/>
              <a:gd name="connsiteY147" fmla="*/ 818147 h 5091764"/>
              <a:gd name="connsiteX148" fmla="*/ 2114623 w 4659336"/>
              <a:gd name="connsiteY148" fmla="*/ 808522 h 5091764"/>
              <a:gd name="connsiteX149" fmla="*/ 2162749 w 4659336"/>
              <a:gd name="connsiteY149" fmla="*/ 789272 h 5091764"/>
              <a:gd name="connsiteX150" fmla="*/ 2191625 w 4659336"/>
              <a:gd name="connsiteY150" fmla="*/ 731520 h 5091764"/>
              <a:gd name="connsiteX151" fmla="*/ 2220501 w 4659336"/>
              <a:gd name="connsiteY151" fmla="*/ 721895 h 5091764"/>
              <a:gd name="connsiteX152" fmla="*/ 2249377 w 4659336"/>
              <a:gd name="connsiteY152" fmla="*/ 635267 h 5091764"/>
              <a:gd name="connsiteX153" fmla="*/ 2287878 w 4659336"/>
              <a:gd name="connsiteY153" fmla="*/ 606392 h 5091764"/>
              <a:gd name="connsiteX154" fmla="*/ 2326379 w 4659336"/>
              <a:gd name="connsiteY154" fmla="*/ 596766 h 5091764"/>
              <a:gd name="connsiteX155" fmla="*/ 2355255 w 4659336"/>
              <a:gd name="connsiteY155" fmla="*/ 616017 h 5091764"/>
              <a:gd name="connsiteX156" fmla="*/ 2384130 w 4659336"/>
              <a:gd name="connsiteY156" fmla="*/ 625642 h 5091764"/>
              <a:gd name="connsiteX157" fmla="*/ 2422632 w 4659336"/>
              <a:gd name="connsiteY157" fmla="*/ 654518 h 5091764"/>
              <a:gd name="connsiteX158" fmla="*/ 2499634 w 4659336"/>
              <a:gd name="connsiteY158" fmla="*/ 683394 h 5091764"/>
              <a:gd name="connsiteX159" fmla="*/ 2528509 w 4659336"/>
              <a:gd name="connsiteY159" fmla="*/ 702644 h 5091764"/>
              <a:gd name="connsiteX160" fmla="*/ 2701764 w 4659336"/>
              <a:gd name="connsiteY160" fmla="*/ 693019 h 5091764"/>
              <a:gd name="connsiteX161" fmla="*/ 2749890 w 4659336"/>
              <a:gd name="connsiteY161" fmla="*/ 673768 h 5091764"/>
              <a:gd name="connsiteX162" fmla="*/ 2817267 w 4659336"/>
              <a:gd name="connsiteY162" fmla="*/ 654518 h 5091764"/>
              <a:gd name="connsiteX163" fmla="*/ 2855768 w 4659336"/>
              <a:gd name="connsiteY163" fmla="*/ 635267 h 5091764"/>
              <a:gd name="connsiteX164" fmla="*/ 2923145 w 4659336"/>
              <a:gd name="connsiteY164" fmla="*/ 587141 h 5091764"/>
              <a:gd name="connsiteX165" fmla="*/ 2952021 w 4659336"/>
              <a:gd name="connsiteY165" fmla="*/ 567891 h 5091764"/>
              <a:gd name="connsiteX166" fmla="*/ 3009773 w 4659336"/>
              <a:gd name="connsiteY166" fmla="*/ 539015 h 5091764"/>
              <a:gd name="connsiteX167" fmla="*/ 3077149 w 4659336"/>
              <a:gd name="connsiteY167" fmla="*/ 471638 h 5091764"/>
              <a:gd name="connsiteX168" fmla="*/ 3096400 w 4659336"/>
              <a:gd name="connsiteY168" fmla="*/ 433137 h 5091764"/>
              <a:gd name="connsiteX169" fmla="*/ 3125276 w 4659336"/>
              <a:gd name="connsiteY169" fmla="*/ 413886 h 5091764"/>
              <a:gd name="connsiteX170" fmla="*/ 3154152 w 4659336"/>
              <a:gd name="connsiteY170" fmla="*/ 375385 h 5091764"/>
              <a:gd name="connsiteX171" fmla="*/ 3183027 w 4659336"/>
              <a:gd name="connsiteY171" fmla="*/ 346509 h 5091764"/>
              <a:gd name="connsiteX172" fmla="*/ 3192653 w 4659336"/>
              <a:gd name="connsiteY172" fmla="*/ 308008 h 5091764"/>
              <a:gd name="connsiteX173" fmla="*/ 3221528 w 4659336"/>
              <a:gd name="connsiteY173" fmla="*/ 288758 h 5091764"/>
              <a:gd name="connsiteX174" fmla="*/ 3250404 w 4659336"/>
              <a:gd name="connsiteY174" fmla="*/ 259882 h 5091764"/>
              <a:gd name="connsiteX175" fmla="*/ 3308156 w 4659336"/>
              <a:gd name="connsiteY175" fmla="*/ 192505 h 5091764"/>
              <a:gd name="connsiteX176" fmla="*/ 3317781 w 4659336"/>
              <a:gd name="connsiteY176" fmla="*/ 144379 h 5091764"/>
              <a:gd name="connsiteX177" fmla="*/ 3337032 w 4659336"/>
              <a:gd name="connsiteY177" fmla="*/ 86627 h 5091764"/>
              <a:gd name="connsiteX178" fmla="*/ 3356282 w 4659336"/>
              <a:gd name="connsiteY178" fmla="*/ 19251 h 5091764"/>
              <a:gd name="connsiteX179" fmla="*/ 3385158 w 4659336"/>
              <a:gd name="connsiteY179" fmla="*/ 0 h 5091764"/>
              <a:gd name="connsiteX180" fmla="*/ 3462160 w 4659336"/>
              <a:gd name="connsiteY180" fmla="*/ 28876 h 5091764"/>
              <a:gd name="connsiteX181" fmla="*/ 3491036 w 4659336"/>
              <a:gd name="connsiteY181" fmla="*/ 57752 h 5091764"/>
              <a:gd name="connsiteX182" fmla="*/ 3519912 w 4659336"/>
              <a:gd name="connsiteY182" fmla="*/ 77002 h 5091764"/>
              <a:gd name="connsiteX183" fmla="*/ 3539162 w 4659336"/>
              <a:gd name="connsiteY183" fmla="*/ 115503 h 5091764"/>
              <a:gd name="connsiteX184" fmla="*/ 3568038 w 4659336"/>
              <a:gd name="connsiteY184" fmla="*/ 154004 h 5091764"/>
              <a:gd name="connsiteX185" fmla="*/ 3577663 w 4659336"/>
              <a:gd name="connsiteY185" fmla="*/ 182880 h 5091764"/>
              <a:gd name="connsiteX186" fmla="*/ 3616164 w 4659336"/>
              <a:gd name="connsiteY186" fmla="*/ 240632 h 5091764"/>
              <a:gd name="connsiteX187" fmla="*/ 3664290 w 4659336"/>
              <a:gd name="connsiteY187" fmla="*/ 317634 h 5091764"/>
              <a:gd name="connsiteX188" fmla="*/ 3702792 w 4659336"/>
              <a:gd name="connsiteY188" fmla="*/ 365760 h 5091764"/>
              <a:gd name="connsiteX189" fmla="*/ 3722042 w 4659336"/>
              <a:gd name="connsiteY189" fmla="*/ 394636 h 5091764"/>
              <a:gd name="connsiteX190" fmla="*/ 3760543 w 4659336"/>
              <a:gd name="connsiteY190" fmla="*/ 413886 h 5091764"/>
              <a:gd name="connsiteX191" fmla="*/ 3827920 w 4659336"/>
              <a:gd name="connsiteY191" fmla="*/ 481263 h 5091764"/>
              <a:gd name="connsiteX192" fmla="*/ 3837545 w 4659336"/>
              <a:gd name="connsiteY192" fmla="*/ 510139 h 5091764"/>
              <a:gd name="connsiteX193" fmla="*/ 3895297 w 4659336"/>
              <a:gd name="connsiteY193" fmla="*/ 539015 h 5091764"/>
              <a:gd name="connsiteX194" fmla="*/ 3953048 w 4659336"/>
              <a:gd name="connsiteY194" fmla="*/ 596766 h 5091764"/>
              <a:gd name="connsiteX195" fmla="*/ 4010800 w 4659336"/>
              <a:gd name="connsiteY195" fmla="*/ 635267 h 5091764"/>
              <a:gd name="connsiteX196" fmla="*/ 4039676 w 4659336"/>
              <a:gd name="connsiteY196" fmla="*/ 654518 h 5091764"/>
              <a:gd name="connsiteX197" fmla="*/ 4068552 w 4659336"/>
              <a:gd name="connsiteY197" fmla="*/ 683394 h 5091764"/>
              <a:gd name="connsiteX198" fmla="*/ 4135928 w 4659336"/>
              <a:gd name="connsiteY198" fmla="*/ 712269 h 5091764"/>
              <a:gd name="connsiteX199" fmla="*/ 4203305 w 4659336"/>
              <a:gd name="connsiteY199" fmla="*/ 750771 h 5091764"/>
              <a:gd name="connsiteX200" fmla="*/ 4261057 w 4659336"/>
              <a:gd name="connsiteY200" fmla="*/ 770021 h 5091764"/>
              <a:gd name="connsiteX201" fmla="*/ 4289933 w 4659336"/>
              <a:gd name="connsiteY201" fmla="*/ 789272 h 5091764"/>
              <a:gd name="connsiteX202" fmla="*/ 4328434 w 4659336"/>
              <a:gd name="connsiteY202" fmla="*/ 827773 h 5091764"/>
              <a:gd name="connsiteX203" fmla="*/ 4415061 w 4659336"/>
              <a:gd name="connsiteY203" fmla="*/ 875899 h 5091764"/>
              <a:gd name="connsiteX204" fmla="*/ 4443937 w 4659336"/>
              <a:gd name="connsiteY204" fmla="*/ 885524 h 5091764"/>
              <a:gd name="connsiteX205" fmla="*/ 4453562 w 4659336"/>
              <a:gd name="connsiteY205" fmla="*/ 914400 h 5091764"/>
              <a:gd name="connsiteX206" fmla="*/ 4482438 w 4659336"/>
              <a:gd name="connsiteY206" fmla="*/ 885524 h 5091764"/>
              <a:gd name="connsiteX0" fmla="*/ 4482438 w 4659336"/>
              <a:gd name="connsiteY0" fmla="*/ 885524 h 5091764"/>
              <a:gd name="connsiteX1" fmla="*/ 4482438 w 4659336"/>
              <a:gd name="connsiteY1" fmla="*/ 885524 h 5091764"/>
              <a:gd name="connsiteX2" fmla="*/ 4501688 w 4659336"/>
              <a:gd name="connsiteY2" fmla="*/ 2069432 h 5091764"/>
              <a:gd name="connsiteX3" fmla="*/ 4549815 w 4659336"/>
              <a:gd name="connsiteY3" fmla="*/ 2127183 h 5091764"/>
              <a:gd name="connsiteX4" fmla="*/ 4559440 w 4659336"/>
              <a:gd name="connsiteY4" fmla="*/ 2175309 h 5091764"/>
              <a:gd name="connsiteX5" fmla="*/ 4569065 w 4659336"/>
              <a:gd name="connsiteY5" fmla="*/ 2723949 h 5091764"/>
              <a:gd name="connsiteX6" fmla="*/ 4588316 w 4659336"/>
              <a:gd name="connsiteY6" fmla="*/ 2858703 h 5091764"/>
              <a:gd name="connsiteX7" fmla="*/ 4597941 w 4659336"/>
              <a:gd name="connsiteY7" fmla="*/ 2945331 h 5091764"/>
              <a:gd name="connsiteX8" fmla="*/ 4607566 w 4659336"/>
              <a:gd name="connsiteY8" fmla="*/ 3022333 h 5091764"/>
              <a:gd name="connsiteX9" fmla="*/ 4452704 w 4659336"/>
              <a:gd name="connsiteY9" fmla="*/ 4090737 h 5091764"/>
              <a:gd name="connsiteX10" fmla="*/ 4626817 w 4659336"/>
              <a:gd name="connsiteY10" fmla="*/ 4138863 h 5091764"/>
              <a:gd name="connsiteX11" fmla="*/ 4646067 w 4659336"/>
              <a:gd name="connsiteY11" fmla="*/ 4177364 h 5091764"/>
              <a:gd name="connsiteX12" fmla="*/ 4478552 w 4659336"/>
              <a:gd name="connsiteY12" fmla="*/ 4316560 h 5091764"/>
              <a:gd name="connsiteX13" fmla="*/ 4636442 w 4659336"/>
              <a:gd name="connsiteY13" fmla="*/ 4639377 h 5091764"/>
              <a:gd name="connsiteX14" fmla="*/ 4626817 w 4659336"/>
              <a:gd name="connsiteY14" fmla="*/ 4668253 h 5091764"/>
              <a:gd name="connsiteX15" fmla="*/ 4493689 w 4659336"/>
              <a:gd name="connsiteY15" fmla="*/ 4897963 h 5091764"/>
              <a:gd name="connsiteX16" fmla="*/ 4569065 w 4659336"/>
              <a:gd name="connsiteY16" fmla="*/ 4937760 h 5091764"/>
              <a:gd name="connsiteX17" fmla="*/ 4559440 w 4659336"/>
              <a:gd name="connsiteY17" fmla="*/ 4985886 h 5091764"/>
              <a:gd name="connsiteX18" fmla="*/ 4520939 w 4659336"/>
              <a:gd name="connsiteY18" fmla="*/ 4995512 h 5091764"/>
              <a:gd name="connsiteX19" fmla="*/ 4443937 w 4659336"/>
              <a:gd name="connsiteY19" fmla="*/ 5005137 h 5091764"/>
              <a:gd name="connsiteX20" fmla="*/ 4415061 w 4659336"/>
              <a:gd name="connsiteY20" fmla="*/ 5014762 h 5091764"/>
              <a:gd name="connsiteX21" fmla="*/ 4078177 w 4659336"/>
              <a:gd name="connsiteY21" fmla="*/ 4995512 h 5091764"/>
              <a:gd name="connsiteX22" fmla="*/ 3904922 w 4659336"/>
              <a:gd name="connsiteY22" fmla="*/ 5005137 h 5091764"/>
              <a:gd name="connsiteX23" fmla="*/ 3866421 w 4659336"/>
              <a:gd name="connsiteY23" fmla="*/ 5014762 h 5091764"/>
              <a:gd name="connsiteX24" fmla="*/ 3779794 w 4659336"/>
              <a:gd name="connsiteY24" fmla="*/ 5034013 h 5091764"/>
              <a:gd name="connsiteX25" fmla="*/ 3702792 w 4659336"/>
              <a:gd name="connsiteY25" fmla="*/ 5062888 h 5091764"/>
              <a:gd name="connsiteX26" fmla="*/ 3645040 w 4659336"/>
              <a:gd name="connsiteY26" fmla="*/ 5082139 h 5091764"/>
              <a:gd name="connsiteX27" fmla="*/ 3616164 w 4659336"/>
              <a:gd name="connsiteY27" fmla="*/ 5091764 h 5091764"/>
              <a:gd name="connsiteX28" fmla="*/ 3250404 w 4659336"/>
              <a:gd name="connsiteY28" fmla="*/ 5082139 h 5091764"/>
              <a:gd name="connsiteX29" fmla="*/ 3240779 w 4659336"/>
              <a:gd name="connsiteY29" fmla="*/ 5043638 h 5091764"/>
              <a:gd name="connsiteX30" fmla="*/ 3231154 w 4659336"/>
              <a:gd name="connsiteY30" fmla="*/ 4937760 h 5091764"/>
              <a:gd name="connsiteX31" fmla="*/ 3211903 w 4659336"/>
              <a:gd name="connsiteY31" fmla="*/ 4899259 h 5091764"/>
              <a:gd name="connsiteX32" fmla="*/ 3192653 w 4659336"/>
              <a:gd name="connsiteY32" fmla="*/ 4841507 h 5091764"/>
              <a:gd name="connsiteX33" fmla="*/ 3183027 w 4659336"/>
              <a:gd name="connsiteY33" fmla="*/ 4793381 h 5091764"/>
              <a:gd name="connsiteX34" fmla="*/ 3154152 w 4659336"/>
              <a:gd name="connsiteY34" fmla="*/ 4754880 h 5091764"/>
              <a:gd name="connsiteX35" fmla="*/ 3134901 w 4659336"/>
              <a:gd name="connsiteY35" fmla="*/ 4706754 h 5091764"/>
              <a:gd name="connsiteX36" fmla="*/ 3115650 w 4659336"/>
              <a:gd name="connsiteY36" fmla="*/ 4398745 h 5091764"/>
              <a:gd name="connsiteX37" fmla="*/ 3106025 w 4659336"/>
              <a:gd name="connsiteY37" fmla="*/ 4225491 h 5091764"/>
              <a:gd name="connsiteX38" fmla="*/ 3096400 w 4659336"/>
              <a:gd name="connsiteY38" fmla="*/ 4196615 h 5091764"/>
              <a:gd name="connsiteX39" fmla="*/ 2961646 w 4659336"/>
              <a:gd name="connsiteY39" fmla="*/ 4186989 h 5091764"/>
              <a:gd name="connsiteX40" fmla="*/ 2923145 w 4659336"/>
              <a:gd name="connsiteY40" fmla="*/ 4167739 h 5091764"/>
              <a:gd name="connsiteX41" fmla="*/ 2778766 w 4659336"/>
              <a:gd name="connsiteY41" fmla="*/ 4138863 h 5091764"/>
              <a:gd name="connsiteX42" fmla="*/ 2807642 w 4659336"/>
              <a:gd name="connsiteY42" fmla="*/ 4023360 h 5091764"/>
              <a:gd name="connsiteX43" fmla="*/ 2836518 w 4659336"/>
              <a:gd name="connsiteY43" fmla="*/ 4004109 h 5091764"/>
              <a:gd name="connsiteX44" fmla="*/ 2894269 w 4659336"/>
              <a:gd name="connsiteY44" fmla="*/ 3907857 h 5091764"/>
              <a:gd name="connsiteX45" fmla="*/ 2913520 w 4659336"/>
              <a:gd name="connsiteY45" fmla="*/ 3878981 h 5091764"/>
              <a:gd name="connsiteX46" fmla="*/ 2923145 w 4659336"/>
              <a:gd name="connsiteY46" fmla="*/ 3850105 h 5091764"/>
              <a:gd name="connsiteX47" fmla="*/ 2942396 w 4659336"/>
              <a:gd name="connsiteY47" fmla="*/ 3821229 h 5091764"/>
              <a:gd name="connsiteX48" fmla="*/ 2923145 w 4659336"/>
              <a:gd name="connsiteY48" fmla="*/ 3686476 h 5091764"/>
              <a:gd name="connsiteX49" fmla="*/ 2894269 w 4659336"/>
              <a:gd name="connsiteY49" fmla="*/ 3667225 h 5091764"/>
              <a:gd name="connsiteX50" fmla="*/ 2855768 w 4659336"/>
              <a:gd name="connsiteY50" fmla="*/ 3619099 h 5091764"/>
              <a:gd name="connsiteX51" fmla="*/ 2798017 w 4659336"/>
              <a:gd name="connsiteY51" fmla="*/ 3599848 h 5091764"/>
              <a:gd name="connsiteX52" fmla="*/ 2624762 w 4659336"/>
              <a:gd name="connsiteY52" fmla="*/ 3580598 h 5091764"/>
              <a:gd name="connsiteX53" fmla="*/ 2509259 w 4659336"/>
              <a:gd name="connsiteY53" fmla="*/ 3542097 h 5091764"/>
              <a:gd name="connsiteX54" fmla="*/ 2490008 w 4659336"/>
              <a:gd name="connsiteY54" fmla="*/ 3455469 h 5091764"/>
              <a:gd name="connsiteX55" fmla="*/ 2470758 w 4659336"/>
              <a:gd name="connsiteY55" fmla="*/ 3416968 h 5091764"/>
              <a:gd name="connsiteX56" fmla="*/ 2461133 w 4659336"/>
              <a:gd name="connsiteY56" fmla="*/ 3378467 h 5091764"/>
              <a:gd name="connsiteX57" fmla="*/ 2422632 w 4659336"/>
              <a:gd name="connsiteY57" fmla="*/ 3291840 h 5091764"/>
              <a:gd name="connsiteX58" fmla="*/ 2393756 w 4659336"/>
              <a:gd name="connsiteY58" fmla="*/ 3262964 h 5091764"/>
              <a:gd name="connsiteX59" fmla="*/ 2355255 w 4659336"/>
              <a:gd name="connsiteY59" fmla="*/ 3253339 h 5091764"/>
              <a:gd name="connsiteX60" fmla="*/ 2345629 w 4659336"/>
              <a:gd name="connsiteY60" fmla="*/ 3224463 h 5091764"/>
              <a:gd name="connsiteX61" fmla="*/ 2292553 w 4659336"/>
              <a:gd name="connsiteY61" fmla="*/ 3274020 h 5091764"/>
              <a:gd name="connsiteX62" fmla="*/ 2114623 w 4659336"/>
              <a:gd name="connsiteY62" fmla="*/ 3185962 h 5091764"/>
              <a:gd name="connsiteX63" fmla="*/ 2066497 w 4659336"/>
              <a:gd name="connsiteY63" fmla="*/ 3304327 h 5091764"/>
              <a:gd name="connsiteX64" fmla="*/ 1931743 w 4659336"/>
              <a:gd name="connsiteY64" fmla="*/ 3147461 h 5091764"/>
              <a:gd name="connsiteX65" fmla="*/ 1686161 w 4659336"/>
              <a:gd name="connsiteY65" fmla="*/ 3283097 h 5091764"/>
              <a:gd name="connsiteX66" fmla="*/ 1556358 w 4659336"/>
              <a:gd name="connsiteY66" fmla="*/ 3147461 h 5091764"/>
              <a:gd name="connsiteX67" fmla="*/ 1527482 w 4659336"/>
              <a:gd name="connsiteY67" fmla="*/ 3176337 h 5091764"/>
              <a:gd name="connsiteX68" fmla="*/ 1488981 w 4659336"/>
              <a:gd name="connsiteY68" fmla="*/ 3195587 h 5091764"/>
              <a:gd name="connsiteX69" fmla="*/ 1469730 w 4659336"/>
              <a:gd name="connsiteY69" fmla="*/ 3224463 h 5091764"/>
              <a:gd name="connsiteX70" fmla="*/ 1402354 w 4659336"/>
              <a:gd name="connsiteY70" fmla="*/ 3253339 h 5091764"/>
              <a:gd name="connsiteX71" fmla="*/ 1334977 w 4659336"/>
              <a:gd name="connsiteY71" fmla="*/ 3301465 h 5091764"/>
              <a:gd name="connsiteX72" fmla="*/ 1277225 w 4659336"/>
              <a:gd name="connsiteY72" fmla="*/ 3320716 h 5091764"/>
              <a:gd name="connsiteX73" fmla="*/ 1238724 w 4659336"/>
              <a:gd name="connsiteY73" fmla="*/ 3349592 h 5091764"/>
              <a:gd name="connsiteX74" fmla="*/ 1180973 w 4659336"/>
              <a:gd name="connsiteY74" fmla="*/ 3368842 h 5091764"/>
              <a:gd name="connsiteX75" fmla="*/ 1142472 w 4659336"/>
              <a:gd name="connsiteY75" fmla="*/ 3388093 h 5091764"/>
              <a:gd name="connsiteX76" fmla="*/ 1093573 w 4659336"/>
              <a:gd name="connsiteY76" fmla="*/ 3510966 h 5091764"/>
              <a:gd name="connsiteX77" fmla="*/ 940341 w 4659336"/>
              <a:gd name="connsiteY77" fmla="*/ 3445844 h 5091764"/>
              <a:gd name="connsiteX78" fmla="*/ 967044 w 4659336"/>
              <a:gd name="connsiteY78" fmla="*/ 3559826 h 5091764"/>
              <a:gd name="connsiteX79" fmla="*/ 872964 w 4659336"/>
              <a:gd name="connsiteY79" fmla="*/ 3474720 h 5091764"/>
              <a:gd name="connsiteX80" fmla="*/ 834463 w 4659336"/>
              <a:gd name="connsiteY80" fmla="*/ 3493971 h 5091764"/>
              <a:gd name="connsiteX81" fmla="*/ 767086 w 4659336"/>
              <a:gd name="connsiteY81" fmla="*/ 3513221 h 5091764"/>
              <a:gd name="connsiteX82" fmla="*/ 738210 w 4659336"/>
              <a:gd name="connsiteY82" fmla="*/ 3532472 h 5091764"/>
              <a:gd name="connsiteX83" fmla="*/ 604326 w 4659336"/>
              <a:gd name="connsiteY83" fmla="*/ 3657547 h 5091764"/>
              <a:gd name="connsiteX84" fmla="*/ 603457 w 4659336"/>
              <a:gd name="connsiteY84" fmla="*/ 3503596 h 5091764"/>
              <a:gd name="connsiteX85" fmla="*/ 473579 w 4659336"/>
              <a:gd name="connsiteY85" fmla="*/ 3490025 h 5091764"/>
              <a:gd name="connsiteX86" fmla="*/ 526455 w 4659336"/>
              <a:gd name="connsiteY86" fmla="*/ 3397718 h 5091764"/>
              <a:gd name="connsiteX87" fmla="*/ 497579 w 4659336"/>
              <a:gd name="connsiteY87" fmla="*/ 3378467 h 5091764"/>
              <a:gd name="connsiteX88" fmla="*/ 468703 w 4659336"/>
              <a:gd name="connsiteY88" fmla="*/ 3349592 h 5091764"/>
              <a:gd name="connsiteX89" fmla="*/ 478328 w 4659336"/>
              <a:gd name="connsiteY89" fmla="*/ 3262964 h 5091764"/>
              <a:gd name="connsiteX90" fmla="*/ 516829 w 4659336"/>
              <a:gd name="connsiteY90" fmla="*/ 3224463 h 5091764"/>
              <a:gd name="connsiteX91" fmla="*/ 584206 w 4659336"/>
              <a:gd name="connsiteY91" fmla="*/ 3195587 h 5091764"/>
              <a:gd name="connsiteX92" fmla="*/ 613082 w 4659336"/>
              <a:gd name="connsiteY92" fmla="*/ 3166712 h 5091764"/>
              <a:gd name="connsiteX93" fmla="*/ 651583 w 4659336"/>
              <a:gd name="connsiteY93" fmla="*/ 3147461 h 5091764"/>
              <a:gd name="connsiteX94" fmla="*/ 670834 w 4659336"/>
              <a:gd name="connsiteY94" fmla="*/ 3118585 h 5091764"/>
              <a:gd name="connsiteX95" fmla="*/ 680459 w 4659336"/>
              <a:gd name="connsiteY95" fmla="*/ 3089709 h 5091764"/>
              <a:gd name="connsiteX96" fmla="*/ 728585 w 4659336"/>
              <a:gd name="connsiteY96" fmla="*/ 3031958 h 5091764"/>
              <a:gd name="connsiteX97" fmla="*/ 747836 w 4659336"/>
              <a:gd name="connsiteY97" fmla="*/ 3003082 h 5091764"/>
              <a:gd name="connsiteX98" fmla="*/ 757461 w 4659336"/>
              <a:gd name="connsiteY98" fmla="*/ 2964581 h 5091764"/>
              <a:gd name="connsiteX99" fmla="*/ 651583 w 4659336"/>
              <a:gd name="connsiteY99" fmla="*/ 2887579 h 5091764"/>
              <a:gd name="connsiteX100" fmla="*/ 564956 w 4659336"/>
              <a:gd name="connsiteY100" fmla="*/ 2839453 h 5091764"/>
              <a:gd name="connsiteX101" fmla="*/ 536080 w 4659336"/>
              <a:gd name="connsiteY101" fmla="*/ 2800952 h 5091764"/>
              <a:gd name="connsiteX102" fmla="*/ 478328 w 4659336"/>
              <a:gd name="connsiteY102" fmla="*/ 2781701 h 5091764"/>
              <a:gd name="connsiteX103" fmla="*/ 439827 w 4659336"/>
              <a:gd name="connsiteY103" fmla="*/ 2762451 h 5091764"/>
              <a:gd name="connsiteX104" fmla="*/ 420577 w 4659336"/>
              <a:gd name="connsiteY104" fmla="*/ 2733575 h 5091764"/>
              <a:gd name="connsiteX105" fmla="*/ 391701 w 4659336"/>
              <a:gd name="connsiteY105" fmla="*/ 2714324 h 5091764"/>
              <a:gd name="connsiteX106" fmla="*/ 353200 w 4659336"/>
              <a:gd name="connsiteY106" fmla="*/ 2666198 h 5091764"/>
              <a:gd name="connsiteX107" fmla="*/ 324324 w 4659336"/>
              <a:gd name="connsiteY107" fmla="*/ 2627697 h 5091764"/>
              <a:gd name="connsiteX108" fmla="*/ 285823 w 4659336"/>
              <a:gd name="connsiteY108" fmla="*/ 2618072 h 5091764"/>
              <a:gd name="connsiteX109" fmla="*/ 228072 w 4659336"/>
              <a:gd name="connsiteY109" fmla="*/ 2589196 h 5091764"/>
              <a:gd name="connsiteX110" fmla="*/ 218446 w 4659336"/>
              <a:gd name="connsiteY110" fmla="*/ 2560320 h 5091764"/>
              <a:gd name="connsiteX111" fmla="*/ 189570 w 4659336"/>
              <a:gd name="connsiteY111" fmla="*/ 2531444 h 5091764"/>
              <a:gd name="connsiteX112" fmla="*/ 160695 w 4659336"/>
              <a:gd name="connsiteY112" fmla="*/ 2492943 h 5091764"/>
              <a:gd name="connsiteX113" fmla="*/ 141444 w 4659336"/>
              <a:gd name="connsiteY113" fmla="*/ 2377440 h 5091764"/>
              <a:gd name="connsiteX114" fmla="*/ 131819 w 4659336"/>
              <a:gd name="connsiteY114" fmla="*/ 2338939 h 5091764"/>
              <a:gd name="connsiteX115" fmla="*/ 122194 w 4659336"/>
              <a:gd name="connsiteY115" fmla="*/ 2281187 h 5091764"/>
              <a:gd name="connsiteX116" fmla="*/ 93318 w 4659336"/>
              <a:gd name="connsiteY116" fmla="*/ 2184935 h 5091764"/>
              <a:gd name="connsiteX117" fmla="*/ 74067 w 4659336"/>
              <a:gd name="connsiteY117" fmla="*/ 2088682 h 5091764"/>
              <a:gd name="connsiteX118" fmla="*/ 35566 w 4659336"/>
              <a:gd name="connsiteY118" fmla="*/ 2011680 h 5091764"/>
              <a:gd name="connsiteX119" fmla="*/ 25941 w 4659336"/>
              <a:gd name="connsiteY119" fmla="*/ 1944303 h 5091764"/>
              <a:gd name="connsiteX120" fmla="*/ 16316 w 4659336"/>
              <a:gd name="connsiteY120" fmla="*/ 1915427 h 5091764"/>
              <a:gd name="connsiteX121" fmla="*/ 45192 w 4659336"/>
              <a:gd name="connsiteY121" fmla="*/ 1549667 h 5091764"/>
              <a:gd name="connsiteX122" fmla="*/ 54817 w 4659336"/>
              <a:gd name="connsiteY122" fmla="*/ 1443789 h 5091764"/>
              <a:gd name="connsiteX123" fmla="*/ 64442 w 4659336"/>
              <a:gd name="connsiteY123" fmla="*/ 1405288 h 5091764"/>
              <a:gd name="connsiteX124" fmla="*/ 83693 w 4659336"/>
              <a:gd name="connsiteY124" fmla="*/ 1347537 h 5091764"/>
              <a:gd name="connsiteX125" fmla="*/ 430202 w 4659336"/>
              <a:gd name="connsiteY125" fmla="*/ 1309036 h 5091764"/>
              <a:gd name="connsiteX126" fmla="*/ 709335 w 4659336"/>
              <a:gd name="connsiteY126" fmla="*/ 1280160 h 5091764"/>
              <a:gd name="connsiteX127" fmla="*/ 747836 w 4659336"/>
              <a:gd name="connsiteY127" fmla="*/ 1270535 h 5091764"/>
              <a:gd name="connsiteX128" fmla="*/ 959592 w 4659336"/>
              <a:gd name="connsiteY128" fmla="*/ 1260909 h 5091764"/>
              <a:gd name="connsiteX129" fmla="*/ 1075095 w 4659336"/>
              <a:gd name="connsiteY129" fmla="*/ 1222408 h 5091764"/>
              <a:gd name="connsiteX130" fmla="*/ 1190598 w 4659336"/>
              <a:gd name="connsiteY130" fmla="*/ 1174282 h 5091764"/>
              <a:gd name="connsiteX131" fmla="*/ 1209848 w 4659336"/>
              <a:gd name="connsiteY131" fmla="*/ 1145406 h 5091764"/>
              <a:gd name="connsiteX132" fmla="*/ 1344602 w 4659336"/>
              <a:gd name="connsiteY132" fmla="*/ 1087655 h 5091764"/>
              <a:gd name="connsiteX133" fmla="*/ 1373478 w 4659336"/>
              <a:gd name="connsiteY133" fmla="*/ 1049154 h 5091764"/>
              <a:gd name="connsiteX134" fmla="*/ 1402354 w 4659336"/>
              <a:gd name="connsiteY134" fmla="*/ 1039528 h 5091764"/>
              <a:gd name="connsiteX135" fmla="*/ 1546733 w 4659336"/>
              <a:gd name="connsiteY135" fmla="*/ 1020278 h 5091764"/>
              <a:gd name="connsiteX136" fmla="*/ 1594859 w 4659336"/>
              <a:gd name="connsiteY136" fmla="*/ 1010653 h 5091764"/>
              <a:gd name="connsiteX137" fmla="*/ 1623735 w 4659336"/>
              <a:gd name="connsiteY137" fmla="*/ 991402 h 5091764"/>
              <a:gd name="connsiteX138" fmla="*/ 1662236 w 4659336"/>
              <a:gd name="connsiteY138" fmla="*/ 981777 h 5091764"/>
              <a:gd name="connsiteX139" fmla="*/ 1700737 w 4659336"/>
              <a:gd name="connsiteY139" fmla="*/ 952901 h 5091764"/>
              <a:gd name="connsiteX140" fmla="*/ 1739238 w 4659336"/>
              <a:gd name="connsiteY140" fmla="*/ 914400 h 5091764"/>
              <a:gd name="connsiteX141" fmla="*/ 1768114 w 4659336"/>
              <a:gd name="connsiteY141" fmla="*/ 895149 h 5091764"/>
              <a:gd name="connsiteX142" fmla="*/ 1825865 w 4659336"/>
              <a:gd name="connsiteY142" fmla="*/ 875899 h 5091764"/>
              <a:gd name="connsiteX143" fmla="*/ 1902867 w 4659336"/>
              <a:gd name="connsiteY143" fmla="*/ 885524 h 5091764"/>
              <a:gd name="connsiteX144" fmla="*/ 1931743 w 4659336"/>
              <a:gd name="connsiteY144" fmla="*/ 895149 h 5091764"/>
              <a:gd name="connsiteX145" fmla="*/ 1970244 w 4659336"/>
              <a:gd name="connsiteY145" fmla="*/ 885524 h 5091764"/>
              <a:gd name="connsiteX146" fmla="*/ 2047246 w 4659336"/>
              <a:gd name="connsiteY146" fmla="*/ 837398 h 5091764"/>
              <a:gd name="connsiteX147" fmla="*/ 2076122 w 4659336"/>
              <a:gd name="connsiteY147" fmla="*/ 818147 h 5091764"/>
              <a:gd name="connsiteX148" fmla="*/ 2114623 w 4659336"/>
              <a:gd name="connsiteY148" fmla="*/ 808522 h 5091764"/>
              <a:gd name="connsiteX149" fmla="*/ 2162749 w 4659336"/>
              <a:gd name="connsiteY149" fmla="*/ 789272 h 5091764"/>
              <a:gd name="connsiteX150" fmla="*/ 2191625 w 4659336"/>
              <a:gd name="connsiteY150" fmla="*/ 731520 h 5091764"/>
              <a:gd name="connsiteX151" fmla="*/ 2220501 w 4659336"/>
              <a:gd name="connsiteY151" fmla="*/ 721895 h 5091764"/>
              <a:gd name="connsiteX152" fmla="*/ 2249377 w 4659336"/>
              <a:gd name="connsiteY152" fmla="*/ 635267 h 5091764"/>
              <a:gd name="connsiteX153" fmla="*/ 2287878 w 4659336"/>
              <a:gd name="connsiteY153" fmla="*/ 606392 h 5091764"/>
              <a:gd name="connsiteX154" fmla="*/ 2326379 w 4659336"/>
              <a:gd name="connsiteY154" fmla="*/ 596766 h 5091764"/>
              <a:gd name="connsiteX155" fmla="*/ 2355255 w 4659336"/>
              <a:gd name="connsiteY155" fmla="*/ 616017 h 5091764"/>
              <a:gd name="connsiteX156" fmla="*/ 2384130 w 4659336"/>
              <a:gd name="connsiteY156" fmla="*/ 625642 h 5091764"/>
              <a:gd name="connsiteX157" fmla="*/ 2422632 w 4659336"/>
              <a:gd name="connsiteY157" fmla="*/ 654518 h 5091764"/>
              <a:gd name="connsiteX158" fmla="*/ 2499634 w 4659336"/>
              <a:gd name="connsiteY158" fmla="*/ 683394 h 5091764"/>
              <a:gd name="connsiteX159" fmla="*/ 2528509 w 4659336"/>
              <a:gd name="connsiteY159" fmla="*/ 702644 h 5091764"/>
              <a:gd name="connsiteX160" fmla="*/ 2701764 w 4659336"/>
              <a:gd name="connsiteY160" fmla="*/ 693019 h 5091764"/>
              <a:gd name="connsiteX161" fmla="*/ 2749890 w 4659336"/>
              <a:gd name="connsiteY161" fmla="*/ 673768 h 5091764"/>
              <a:gd name="connsiteX162" fmla="*/ 2817267 w 4659336"/>
              <a:gd name="connsiteY162" fmla="*/ 654518 h 5091764"/>
              <a:gd name="connsiteX163" fmla="*/ 2855768 w 4659336"/>
              <a:gd name="connsiteY163" fmla="*/ 635267 h 5091764"/>
              <a:gd name="connsiteX164" fmla="*/ 2923145 w 4659336"/>
              <a:gd name="connsiteY164" fmla="*/ 587141 h 5091764"/>
              <a:gd name="connsiteX165" fmla="*/ 2952021 w 4659336"/>
              <a:gd name="connsiteY165" fmla="*/ 567891 h 5091764"/>
              <a:gd name="connsiteX166" fmla="*/ 3009773 w 4659336"/>
              <a:gd name="connsiteY166" fmla="*/ 539015 h 5091764"/>
              <a:gd name="connsiteX167" fmla="*/ 3077149 w 4659336"/>
              <a:gd name="connsiteY167" fmla="*/ 471638 h 5091764"/>
              <a:gd name="connsiteX168" fmla="*/ 3096400 w 4659336"/>
              <a:gd name="connsiteY168" fmla="*/ 433137 h 5091764"/>
              <a:gd name="connsiteX169" fmla="*/ 3125276 w 4659336"/>
              <a:gd name="connsiteY169" fmla="*/ 413886 h 5091764"/>
              <a:gd name="connsiteX170" fmla="*/ 3154152 w 4659336"/>
              <a:gd name="connsiteY170" fmla="*/ 375385 h 5091764"/>
              <a:gd name="connsiteX171" fmla="*/ 3183027 w 4659336"/>
              <a:gd name="connsiteY171" fmla="*/ 346509 h 5091764"/>
              <a:gd name="connsiteX172" fmla="*/ 3192653 w 4659336"/>
              <a:gd name="connsiteY172" fmla="*/ 308008 h 5091764"/>
              <a:gd name="connsiteX173" fmla="*/ 3221528 w 4659336"/>
              <a:gd name="connsiteY173" fmla="*/ 288758 h 5091764"/>
              <a:gd name="connsiteX174" fmla="*/ 3250404 w 4659336"/>
              <a:gd name="connsiteY174" fmla="*/ 259882 h 5091764"/>
              <a:gd name="connsiteX175" fmla="*/ 3308156 w 4659336"/>
              <a:gd name="connsiteY175" fmla="*/ 192505 h 5091764"/>
              <a:gd name="connsiteX176" fmla="*/ 3317781 w 4659336"/>
              <a:gd name="connsiteY176" fmla="*/ 144379 h 5091764"/>
              <a:gd name="connsiteX177" fmla="*/ 3337032 w 4659336"/>
              <a:gd name="connsiteY177" fmla="*/ 86627 h 5091764"/>
              <a:gd name="connsiteX178" fmla="*/ 3356282 w 4659336"/>
              <a:gd name="connsiteY178" fmla="*/ 19251 h 5091764"/>
              <a:gd name="connsiteX179" fmla="*/ 3385158 w 4659336"/>
              <a:gd name="connsiteY179" fmla="*/ 0 h 5091764"/>
              <a:gd name="connsiteX180" fmla="*/ 3462160 w 4659336"/>
              <a:gd name="connsiteY180" fmla="*/ 28876 h 5091764"/>
              <a:gd name="connsiteX181" fmla="*/ 3491036 w 4659336"/>
              <a:gd name="connsiteY181" fmla="*/ 57752 h 5091764"/>
              <a:gd name="connsiteX182" fmla="*/ 3519912 w 4659336"/>
              <a:gd name="connsiteY182" fmla="*/ 77002 h 5091764"/>
              <a:gd name="connsiteX183" fmla="*/ 3539162 w 4659336"/>
              <a:gd name="connsiteY183" fmla="*/ 115503 h 5091764"/>
              <a:gd name="connsiteX184" fmla="*/ 3568038 w 4659336"/>
              <a:gd name="connsiteY184" fmla="*/ 154004 h 5091764"/>
              <a:gd name="connsiteX185" fmla="*/ 3577663 w 4659336"/>
              <a:gd name="connsiteY185" fmla="*/ 182880 h 5091764"/>
              <a:gd name="connsiteX186" fmla="*/ 3616164 w 4659336"/>
              <a:gd name="connsiteY186" fmla="*/ 240632 h 5091764"/>
              <a:gd name="connsiteX187" fmla="*/ 3664290 w 4659336"/>
              <a:gd name="connsiteY187" fmla="*/ 317634 h 5091764"/>
              <a:gd name="connsiteX188" fmla="*/ 3702792 w 4659336"/>
              <a:gd name="connsiteY188" fmla="*/ 365760 h 5091764"/>
              <a:gd name="connsiteX189" fmla="*/ 3722042 w 4659336"/>
              <a:gd name="connsiteY189" fmla="*/ 394636 h 5091764"/>
              <a:gd name="connsiteX190" fmla="*/ 3760543 w 4659336"/>
              <a:gd name="connsiteY190" fmla="*/ 413886 h 5091764"/>
              <a:gd name="connsiteX191" fmla="*/ 3827920 w 4659336"/>
              <a:gd name="connsiteY191" fmla="*/ 481263 h 5091764"/>
              <a:gd name="connsiteX192" fmla="*/ 3837545 w 4659336"/>
              <a:gd name="connsiteY192" fmla="*/ 510139 h 5091764"/>
              <a:gd name="connsiteX193" fmla="*/ 3895297 w 4659336"/>
              <a:gd name="connsiteY193" fmla="*/ 539015 h 5091764"/>
              <a:gd name="connsiteX194" fmla="*/ 3953048 w 4659336"/>
              <a:gd name="connsiteY194" fmla="*/ 596766 h 5091764"/>
              <a:gd name="connsiteX195" fmla="*/ 4010800 w 4659336"/>
              <a:gd name="connsiteY195" fmla="*/ 635267 h 5091764"/>
              <a:gd name="connsiteX196" fmla="*/ 4039676 w 4659336"/>
              <a:gd name="connsiteY196" fmla="*/ 654518 h 5091764"/>
              <a:gd name="connsiteX197" fmla="*/ 4068552 w 4659336"/>
              <a:gd name="connsiteY197" fmla="*/ 683394 h 5091764"/>
              <a:gd name="connsiteX198" fmla="*/ 4135928 w 4659336"/>
              <a:gd name="connsiteY198" fmla="*/ 712269 h 5091764"/>
              <a:gd name="connsiteX199" fmla="*/ 4203305 w 4659336"/>
              <a:gd name="connsiteY199" fmla="*/ 750771 h 5091764"/>
              <a:gd name="connsiteX200" fmla="*/ 4261057 w 4659336"/>
              <a:gd name="connsiteY200" fmla="*/ 770021 h 5091764"/>
              <a:gd name="connsiteX201" fmla="*/ 4289933 w 4659336"/>
              <a:gd name="connsiteY201" fmla="*/ 789272 h 5091764"/>
              <a:gd name="connsiteX202" fmla="*/ 4328434 w 4659336"/>
              <a:gd name="connsiteY202" fmla="*/ 827773 h 5091764"/>
              <a:gd name="connsiteX203" fmla="*/ 4415061 w 4659336"/>
              <a:gd name="connsiteY203" fmla="*/ 875899 h 5091764"/>
              <a:gd name="connsiteX204" fmla="*/ 4443937 w 4659336"/>
              <a:gd name="connsiteY204" fmla="*/ 885524 h 5091764"/>
              <a:gd name="connsiteX205" fmla="*/ 4453562 w 4659336"/>
              <a:gd name="connsiteY205" fmla="*/ 914400 h 5091764"/>
              <a:gd name="connsiteX206" fmla="*/ 4482438 w 4659336"/>
              <a:gd name="connsiteY206" fmla="*/ 885524 h 5091764"/>
              <a:gd name="connsiteX0" fmla="*/ 4482438 w 4659336"/>
              <a:gd name="connsiteY0" fmla="*/ 885524 h 5091764"/>
              <a:gd name="connsiteX1" fmla="*/ 4482438 w 4659336"/>
              <a:gd name="connsiteY1" fmla="*/ 885524 h 5091764"/>
              <a:gd name="connsiteX2" fmla="*/ 4501688 w 4659336"/>
              <a:gd name="connsiteY2" fmla="*/ 2069432 h 5091764"/>
              <a:gd name="connsiteX3" fmla="*/ 4549815 w 4659336"/>
              <a:gd name="connsiteY3" fmla="*/ 2127183 h 5091764"/>
              <a:gd name="connsiteX4" fmla="*/ 4559440 w 4659336"/>
              <a:gd name="connsiteY4" fmla="*/ 2175309 h 5091764"/>
              <a:gd name="connsiteX5" fmla="*/ 4569065 w 4659336"/>
              <a:gd name="connsiteY5" fmla="*/ 2723949 h 5091764"/>
              <a:gd name="connsiteX6" fmla="*/ 4588316 w 4659336"/>
              <a:gd name="connsiteY6" fmla="*/ 2858703 h 5091764"/>
              <a:gd name="connsiteX7" fmla="*/ 4597941 w 4659336"/>
              <a:gd name="connsiteY7" fmla="*/ 2945331 h 5091764"/>
              <a:gd name="connsiteX8" fmla="*/ 4607566 w 4659336"/>
              <a:gd name="connsiteY8" fmla="*/ 3022333 h 5091764"/>
              <a:gd name="connsiteX9" fmla="*/ 4452704 w 4659336"/>
              <a:gd name="connsiteY9" fmla="*/ 4090737 h 5091764"/>
              <a:gd name="connsiteX10" fmla="*/ 4626817 w 4659336"/>
              <a:gd name="connsiteY10" fmla="*/ 4138863 h 5091764"/>
              <a:gd name="connsiteX11" fmla="*/ 4646067 w 4659336"/>
              <a:gd name="connsiteY11" fmla="*/ 4177364 h 5091764"/>
              <a:gd name="connsiteX12" fmla="*/ 4478552 w 4659336"/>
              <a:gd name="connsiteY12" fmla="*/ 4316560 h 5091764"/>
              <a:gd name="connsiteX13" fmla="*/ 4636442 w 4659336"/>
              <a:gd name="connsiteY13" fmla="*/ 4639377 h 5091764"/>
              <a:gd name="connsiteX14" fmla="*/ 4626817 w 4659336"/>
              <a:gd name="connsiteY14" fmla="*/ 4668253 h 5091764"/>
              <a:gd name="connsiteX15" fmla="*/ 4493689 w 4659336"/>
              <a:gd name="connsiteY15" fmla="*/ 4897963 h 5091764"/>
              <a:gd name="connsiteX16" fmla="*/ 4569065 w 4659336"/>
              <a:gd name="connsiteY16" fmla="*/ 4937760 h 5091764"/>
              <a:gd name="connsiteX17" fmla="*/ 4559440 w 4659336"/>
              <a:gd name="connsiteY17" fmla="*/ 4985886 h 5091764"/>
              <a:gd name="connsiteX18" fmla="*/ 4445021 w 4659336"/>
              <a:gd name="connsiteY18" fmla="*/ 4967933 h 5091764"/>
              <a:gd name="connsiteX19" fmla="*/ 4443937 w 4659336"/>
              <a:gd name="connsiteY19" fmla="*/ 5005137 h 5091764"/>
              <a:gd name="connsiteX20" fmla="*/ 4415061 w 4659336"/>
              <a:gd name="connsiteY20" fmla="*/ 5014762 h 5091764"/>
              <a:gd name="connsiteX21" fmla="*/ 4078177 w 4659336"/>
              <a:gd name="connsiteY21" fmla="*/ 4995512 h 5091764"/>
              <a:gd name="connsiteX22" fmla="*/ 3904922 w 4659336"/>
              <a:gd name="connsiteY22" fmla="*/ 5005137 h 5091764"/>
              <a:gd name="connsiteX23" fmla="*/ 3866421 w 4659336"/>
              <a:gd name="connsiteY23" fmla="*/ 5014762 h 5091764"/>
              <a:gd name="connsiteX24" fmla="*/ 3779794 w 4659336"/>
              <a:gd name="connsiteY24" fmla="*/ 5034013 h 5091764"/>
              <a:gd name="connsiteX25" fmla="*/ 3702792 w 4659336"/>
              <a:gd name="connsiteY25" fmla="*/ 5062888 h 5091764"/>
              <a:gd name="connsiteX26" fmla="*/ 3645040 w 4659336"/>
              <a:gd name="connsiteY26" fmla="*/ 5082139 h 5091764"/>
              <a:gd name="connsiteX27" fmla="*/ 3616164 w 4659336"/>
              <a:gd name="connsiteY27" fmla="*/ 5091764 h 5091764"/>
              <a:gd name="connsiteX28" fmla="*/ 3250404 w 4659336"/>
              <a:gd name="connsiteY28" fmla="*/ 5082139 h 5091764"/>
              <a:gd name="connsiteX29" fmla="*/ 3240779 w 4659336"/>
              <a:gd name="connsiteY29" fmla="*/ 5043638 h 5091764"/>
              <a:gd name="connsiteX30" fmla="*/ 3231154 w 4659336"/>
              <a:gd name="connsiteY30" fmla="*/ 4937760 h 5091764"/>
              <a:gd name="connsiteX31" fmla="*/ 3211903 w 4659336"/>
              <a:gd name="connsiteY31" fmla="*/ 4899259 h 5091764"/>
              <a:gd name="connsiteX32" fmla="*/ 3192653 w 4659336"/>
              <a:gd name="connsiteY32" fmla="*/ 4841507 h 5091764"/>
              <a:gd name="connsiteX33" fmla="*/ 3183027 w 4659336"/>
              <a:gd name="connsiteY33" fmla="*/ 4793381 h 5091764"/>
              <a:gd name="connsiteX34" fmla="*/ 3154152 w 4659336"/>
              <a:gd name="connsiteY34" fmla="*/ 4754880 h 5091764"/>
              <a:gd name="connsiteX35" fmla="*/ 3134901 w 4659336"/>
              <a:gd name="connsiteY35" fmla="*/ 4706754 h 5091764"/>
              <a:gd name="connsiteX36" fmla="*/ 3115650 w 4659336"/>
              <a:gd name="connsiteY36" fmla="*/ 4398745 h 5091764"/>
              <a:gd name="connsiteX37" fmla="*/ 3106025 w 4659336"/>
              <a:gd name="connsiteY37" fmla="*/ 4225491 h 5091764"/>
              <a:gd name="connsiteX38" fmla="*/ 3096400 w 4659336"/>
              <a:gd name="connsiteY38" fmla="*/ 4196615 h 5091764"/>
              <a:gd name="connsiteX39" fmla="*/ 2961646 w 4659336"/>
              <a:gd name="connsiteY39" fmla="*/ 4186989 h 5091764"/>
              <a:gd name="connsiteX40" fmla="*/ 2923145 w 4659336"/>
              <a:gd name="connsiteY40" fmla="*/ 4167739 h 5091764"/>
              <a:gd name="connsiteX41" fmla="*/ 2778766 w 4659336"/>
              <a:gd name="connsiteY41" fmla="*/ 4138863 h 5091764"/>
              <a:gd name="connsiteX42" fmla="*/ 2807642 w 4659336"/>
              <a:gd name="connsiteY42" fmla="*/ 4023360 h 5091764"/>
              <a:gd name="connsiteX43" fmla="*/ 2836518 w 4659336"/>
              <a:gd name="connsiteY43" fmla="*/ 4004109 h 5091764"/>
              <a:gd name="connsiteX44" fmla="*/ 2894269 w 4659336"/>
              <a:gd name="connsiteY44" fmla="*/ 3907857 h 5091764"/>
              <a:gd name="connsiteX45" fmla="*/ 2913520 w 4659336"/>
              <a:gd name="connsiteY45" fmla="*/ 3878981 h 5091764"/>
              <a:gd name="connsiteX46" fmla="*/ 2923145 w 4659336"/>
              <a:gd name="connsiteY46" fmla="*/ 3850105 h 5091764"/>
              <a:gd name="connsiteX47" fmla="*/ 2942396 w 4659336"/>
              <a:gd name="connsiteY47" fmla="*/ 3821229 h 5091764"/>
              <a:gd name="connsiteX48" fmla="*/ 2923145 w 4659336"/>
              <a:gd name="connsiteY48" fmla="*/ 3686476 h 5091764"/>
              <a:gd name="connsiteX49" fmla="*/ 2894269 w 4659336"/>
              <a:gd name="connsiteY49" fmla="*/ 3667225 h 5091764"/>
              <a:gd name="connsiteX50" fmla="*/ 2855768 w 4659336"/>
              <a:gd name="connsiteY50" fmla="*/ 3619099 h 5091764"/>
              <a:gd name="connsiteX51" fmla="*/ 2798017 w 4659336"/>
              <a:gd name="connsiteY51" fmla="*/ 3599848 h 5091764"/>
              <a:gd name="connsiteX52" fmla="*/ 2624762 w 4659336"/>
              <a:gd name="connsiteY52" fmla="*/ 3580598 h 5091764"/>
              <a:gd name="connsiteX53" fmla="*/ 2509259 w 4659336"/>
              <a:gd name="connsiteY53" fmla="*/ 3542097 h 5091764"/>
              <a:gd name="connsiteX54" fmla="*/ 2490008 w 4659336"/>
              <a:gd name="connsiteY54" fmla="*/ 3455469 h 5091764"/>
              <a:gd name="connsiteX55" fmla="*/ 2470758 w 4659336"/>
              <a:gd name="connsiteY55" fmla="*/ 3416968 h 5091764"/>
              <a:gd name="connsiteX56" fmla="*/ 2461133 w 4659336"/>
              <a:gd name="connsiteY56" fmla="*/ 3378467 h 5091764"/>
              <a:gd name="connsiteX57" fmla="*/ 2422632 w 4659336"/>
              <a:gd name="connsiteY57" fmla="*/ 3291840 h 5091764"/>
              <a:gd name="connsiteX58" fmla="*/ 2393756 w 4659336"/>
              <a:gd name="connsiteY58" fmla="*/ 3262964 h 5091764"/>
              <a:gd name="connsiteX59" fmla="*/ 2355255 w 4659336"/>
              <a:gd name="connsiteY59" fmla="*/ 3253339 h 5091764"/>
              <a:gd name="connsiteX60" fmla="*/ 2345629 w 4659336"/>
              <a:gd name="connsiteY60" fmla="*/ 3224463 h 5091764"/>
              <a:gd name="connsiteX61" fmla="*/ 2292553 w 4659336"/>
              <a:gd name="connsiteY61" fmla="*/ 3274020 h 5091764"/>
              <a:gd name="connsiteX62" fmla="*/ 2114623 w 4659336"/>
              <a:gd name="connsiteY62" fmla="*/ 3185962 h 5091764"/>
              <a:gd name="connsiteX63" fmla="*/ 2066497 w 4659336"/>
              <a:gd name="connsiteY63" fmla="*/ 3304327 h 5091764"/>
              <a:gd name="connsiteX64" fmla="*/ 1931743 w 4659336"/>
              <a:gd name="connsiteY64" fmla="*/ 3147461 h 5091764"/>
              <a:gd name="connsiteX65" fmla="*/ 1686161 w 4659336"/>
              <a:gd name="connsiteY65" fmla="*/ 3283097 h 5091764"/>
              <a:gd name="connsiteX66" fmla="*/ 1556358 w 4659336"/>
              <a:gd name="connsiteY66" fmla="*/ 3147461 h 5091764"/>
              <a:gd name="connsiteX67" fmla="*/ 1527482 w 4659336"/>
              <a:gd name="connsiteY67" fmla="*/ 3176337 h 5091764"/>
              <a:gd name="connsiteX68" fmla="*/ 1488981 w 4659336"/>
              <a:gd name="connsiteY68" fmla="*/ 3195587 h 5091764"/>
              <a:gd name="connsiteX69" fmla="*/ 1469730 w 4659336"/>
              <a:gd name="connsiteY69" fmla="*/ 3224463 h 5091764"/>
              <a:gd name="connsiteX70" fmla="*/ 1402354 w 4659336"/>
              <a:gd name="connsiteY70" fmla="*/ 3253339 h 5091764"/>
              <a:gd name="connsiteX71" fmla="*/ 1334977 w 4659336"/>
              <a:gd name="connsiteY71" fmla="*/ 3301465 h 5091764"/>
              <a:gd name="connsiteX72" fmla="*/ 1277225 w 4659336"/>
              <a:gd name="connsiteY72" fmla="*/ 3320716 h 5091764"/>
              <a:gd name="connsiteX73" fmla="*/ 1238724 w 4659336"/>
              <a:gd name="connsiteY73" fmla="*/ 3349592 h 5091764"/>
              <a:gd name="connsiteX74" fmla="*/ 1180973 w 4659336"/>
              <a:gd name="connsiteY74" fmla="*/ 3368842 h 5091764"/>
              <a:gd name="connsiteX75" fmla="*/ 1142472 w 4659336"/>
              <a:gd name="connsiteY75" fmla="*/ 3388093 h 5091764"/>
              <a:gd name="connsiteX76" fmla="*/ 1093573 w 4659336"/>
              <a:gd name="connsiteY76" fmla="*/ 3510966 h 5091764"/>
              <a:gd name="connsiteX77" fmla="*/ 940341 w 4659336"/>
              <a:gd name="connsiteY77" fmla="*/ 3445844 h 5091764"/>
              <a:gd name="connsiteX78" fmla="*/ 967044 w 4659336"/>
              <a:gd name="connsiteY78" fmla="*/ 3559826 h 5091764"/>
              <a:gd name="connsiteX79" fmla="*/ 872964 w 4659336"/>
              <a:gd name="connsiteY79" fmla="*/ 3474720 h 5091764"/>
              <a:gd name="connsiteX80" fmla="*/ 834463 w 4659336"/>
              <a:gd name="connsiteY80" fmla="*/ 3493971 h 5091764"/>
              <a:gd name="connsiteX81" fmla="*/ 767086 w 4659336"/>
              <a:gd name="connsiteY81" fmla="*/ 3513221 h 5091764"/>
              <a:gd name="connsiteX82" fmla="*/ 738210 w 4659336"/>
              <a:gd name="connsiteY82" fmla="*/ 3532472 h 5091764"/>
              <a:gd name="connsiteX83" fmla="*/ 604326 w 4659336"/>
              <a:gd name="connsiteY83" fmla="*/ 3657547 h 5091764"/>
              <a:gd name="connsiteX84" fmla="*/ 603457 w 4659336"/>
              <a:gd name="connsiteY84" fmla="*/ 3503596 h 5091764"/>
              <a:gd name="connsiteX85" fmla="*/ 473579 w 4659336"/>
              <a:gd name="connsiteY85" fmla="*/ 3490025 h 5091764"/>
              <a:gd name="connsiteX86" fmla="*/ 526455 w 4659336"/>
              <a:gd name="connsiteY86" fmla="*/ 3397718 h 5091764"/>
              <a:gd name="connsiteX87" fmla="*/ 497579 w 4659336"/>
              <a:gd name="connsiteY87" fmla="*/ 3378467 h 5091764"/>
              <a:gd name="connsiteX88" fmla="*/ 468703 w 4659336"/>
              <a:gd name="connsiteY88" fmla="*/ 3349592 h 5091764"/>
              <a:gd name="connsiteX89" fmla="*/ 478328 w 4659336"/>
              <a:gd name="connsiteY89" fmla="*/ 3262964 h 5091764"/>
              <a:gd name="connsiteX90" fmla="*/ 516829 w 4659336"/>
              <a:gd name="connsiteY90" fmla="*/ 3224463 h 5091764"/>
              <a:gd name="connsiteX91" fmla="*/ 584206 w 4659336"/>
              <a:gd name="connsiteY91" fmla="*/ 3195587 h 5091764"/>
              <a:gd name="connsiteX92" fmla="*/ 613082 w 4659336"/>
              <a:gd name="connsiteY92" fmla="*/ 3166712 h 5091764"/>
              <a:gd name="connsiteX93" fmla="*/ 651583 w 4659336"/>
              <a:gd name="connsiteY93" fmla="*/ 3147461 h 5091764"/>
              <a:gd name="connsiteX94" fmla="*/ 670834 w 4659336"/>
              <a:gd name="connsiteY94" fmla="*/ 3118585 h 5091764"/>
              <a:gd name="connsiteX95" fmla="*/ 680459 w 4659336"/>
              <a:gd name="connsiteY95" fmla="*/ 3089709 h 5091764"/>
              <a:gd name="connsiteX96" fmla="*/ 728585 w 4659336"/>
              <a:gd name="connsiteY96" fmla="*/ 3031958 h 5091764"/>
              <a:gd name="connsiteX97" fmla="*/ 747836 w 4659336"/>
              <a:gd name="connsiteY97" fmla="*/ 3003082 h 5091764"/>
              <a:gd name="connsiteX98" fmla="*/ 757461 w 4659336"/>
              <a:gd name="connsiteY98" fmla="*/ 2964581 h 5091764"/>
              <a:gd name="connsiteX99" fmla="*/ 651583 w 4659336"/>
              <a:gd name="connsiteY99" fmla="*/ 2887579 h 5091764"/>
              <a:gd name="connsiteX100" fmla="*/ 564956 w 4659336"/>
              <a:gd name="connsiteY100" fmla="*/ 2839453 h 5091764"/>
              <a:gd name="connsiteX101" fmla="*/ 536080 w 4659336"/>
              <a:gd name="connsiteY101" fmla="*/ 2800952 h 5091764"/>
              <a:gd name="connsiteX102" fmla="*/ 478328 w 4659336"/>
              <a:gd name="connsiteY102" fmla="*/ 2781701 h 5091764"/>
              <a:gd name="connsiteX103" fmla="*/ 439827 w 4659336"/>
              <a:gd name="connsiteY103" fmla="*/ 2762451 h 5091764"/>
              <a:gd name="connsiteX104" fmla="*/ 420577 w 4659336"/>
              <a:gd name="connsiteY104" fmla="*/ 2733575 h 5091764"/>
              <a:gd name="connsiteX105" fmla="*/ 391701 w 4659336"/>
              <a:gd name="connsiteY105" fmla="*/ 2714324 h 5091764"/>
              <a:gd name="connsiteX106" fmla="*/ 353200 w 4659336"/>
              <a:gd name="connsiteY106" fmla="*/ 2666198 h 5091764"/>
              <a:gd name="connsiteX107" fmla="*/ 324324 w 4659336"/>
              <a:gd name="connsiteY107" fmla="*/ 2627697 h 5091764"/>
              <a:gd name="connsiteX108" fmla="*/ 285823 w 4659336"/>
              <a:gd name="connsiteY108" fmla="*/ 2618072 h 5091764"/>
              <a:gd name="connsiteX109" fmla="*/ 228072 w 4659336"/>
              <a:gd name="connsiteY109" fmla="*/ 2589196 h 5091764"/>
              <a:gd name="connsiteX110" fmla="*/ 218446 w 4659336"/>
              <a:gd name="connsiteY110" fmla="*/ 2560320 h 5091764"/>
              <a:gd name="connsiteX111" fmla="*/ 189570 w 4659336"/>
              <a:gd name="connsiteY111" fmla="*/ 2531444 h 5091764"/>
              <a:gd name="connsiteX112" fmla="*/ 160695 w 4659336"/>
              <a:gd name="connsiteY112" fmla="*/ 2492943 h 5091764"/>
              <a:gd name="connsiteX113" fmla="*/ 141444 w 4659336"/>
              <a:gd name="connsiteY113" fmla="*/ 2377440 h 5091764"/>
              <a:gd name="connsiteX114" fmla="*/ 131819 w 4659336"/>
              <a:gd name="connsiteY114" fmla="*/ 2338939 h 5091764"/>
              <a:gd name="connsiteX115" fmla="*/ 122194 w 4659336"/>
              <a:gd name="connsiteY115" fmla="*/ 2281187 h 5091764"/>
              <a:gd name="connsiteX116" fmla="*/ 93318 w 4659336"/>
              <a:gd name="connsiteY116" fmla="*/ 2184935 h 5091764"/>
              <a:gd name="connsiteX117" fmla="*/ 74067 w 4659336"/>
              <a:gd name="connsiteY117" fmla="*/ 2088682 h 5091764"/>
              <a:gd name="connsiteX118" fmla="*/ 35566 w 4659336"/>
              <a:gd name="connsiteY118" fmla="*/ 2011680 h 5091764"/>
              <a:gd name="connsiteX119" fmla="*/ 25941 w 4659336"/>
              <a:gd name="connsiteY119" fmla="*/ 1944303 h 5091764"/>
              <a:gd name="connsiteX120" fmla="*/ 16316 w 4659336"/>
              <a:gd name="connsiteY120" fmla="*/ 1915427 h 5091764"/>
              <a:gd name="connsiteX121" fmla="*/ 45192 w 4659336"/>
              <a:gd name="connsiteY121" fmla="*/ 1549667 h 5091764"/>
              <a:gd name="connsiteX122" fmla="*/ 54817 w 4659336"/>
              <a:gd name="connsiteY122" fmla="*/ 1443789 h 5091764"/>
              <a:gd name="connsiteX123" fmla="*/ 64442 w 4659336"/>
              <a:gd name="connsiteY123" fmla="*/ 1405288 h 5091764"/>
              <a:gd name="connsiteX124" fmla="*/ 83693 w 4659336"/>
              <a:gd name="connsiteY124" fmla="*/ 1347537 h 5091764"/>
              <a:gd name="connsiteX125" fmla="*/ 430202 w 4659336"/>
              <a:gd name="connsiteY125" fmla="*/ 1309036 h 5091764"/>
              <a:gd name="connsiteX126" fmla="*/ 709335 w 4659336"/>
              <a:gd name="connsiteY126" fmla="*/ 1280160 h 5091764"/>
              <a:gd name="connsiteX127" fmla="*/ 747836 w 4659336"/>
              <a:gd name="connsiteY127" fmla="*/ 1270535 h 5091764"/>
              <a:gd name="connsiteX128" fmla="*/ 959592 w 4659336"/>
              <a:gd name="connsiteY128" fmla="*/ 1260909 h 5091764"/>
              <a:gd name="connsiteX129" fmla="*/ 1075095 w 4659336"/>
              <a:gd name="connsiteY129" fmla="*/ 1222408 h 5091764"/>
              <a:gd name="connsiteX130" fmla="*/ 1190598 w 4659336"/>
              <a:gd name="connsiteY130" fmla="*/ 1174282 h 5091764"/>
              <a:gd name="connsiteX131" fmla="*/ 1209848 w 4659336"/>
              <a:gd name="connsiteY131" fmla="*/ 1145406 h 5091764"/>
              <a:gd name="connsiteX132" fmla="*/ 1344602 w 4659336"/>
              <a:gd name="connsiteY132" fmla="*/ 1087655 h 5091764"/>
              <a:gd name="connsiteX133" fmla="*/ 1373478 w 4659336"/>
              <a:gd name="connsiteY133" fmla="*/ 1049154 h 5091764"/>
              <a:gd name="connsiteX134" fmla="*/ 1402354 w 4659336"/>
              <a:gd name="connsiteY134" fmla="*/ 1039528 h 5091764"/>
              <a:gd name="connsiteX135" fmla="*/ 1546733 w 4659336"/>
              <a:gd name="connsiteY135" fmla="*/ 1020278 h 5091764"/>
              <a:gd name="connsiteX136" fmla="*/ 1594859 w 4659336"/>
              <a:gd name="connsiteY136" fmla="*/ 1010653 h 5091764"/>
              <a:gd name="connsiteX137" fmla="*/ 1623735 w 4659336"/>
              <a:gd name="connsiteY137" fmla="*/ 991402 h 5091764"/>
              <a:gd name="connsiteX138" fmla="*/ 1662236 w 4659336"/>
              <a:gd name="connsiteY138" fmla="*/ 981777 h 5091764"/>
              <a:gd name="connsiteX139" fmla="*/ 1700737 w 4659336"/>
              <a:gd name="connsiteY139" fmla="*/ 952901 h 5091764"/>
              <a:gd name="connsiteX140" fmla="*/ 1739238 w 4659336"/>
              <a:gd name="connsiteY140" fmla="*/ 914400 h 5091764"/>
              <a:gd name="connsiteX141" fmla="*/ 1768114 w 4659336"/>
              <a:gd name="connsiteY141" fmla="*/ 895149 h 5091764"/>
              <a:gd name="connsiteX142" fmla="*/ 1825865 w 4659336"/>
              <a:gd name="connsiteY142" fmla="*/ 875899 h 5091764"/>
              <a:gd name="connsiteX143" fmla="*/ 1902867 w 4659336"/>
              <a:gd name="connsiteY143" fmla="*/ 885524 h 5091764"/>
              <a:gd name="connsiteX144" fmla="*/ 1931743 w 4659336"/>
              <a:gd name="connsiteY144" fmla="*/ 895149 h 5091764"/>
              <a:gd name="connsiteX145" fmla="*/ 1970244 w 4659336"/>
              <a:gd name="connsiteY145" fmla="*/ 885524 h 5091764"/>
              <a:gd name="connsiteX146" fmla="*/ 2047246 w 4659336"/>
              <a:gd name="connsiteY146" fmla="*/ 837398 h 5091764"/>
              <a:gd name="connsiteX147" fmla="*/ 2076122 w 4659336"/>
              <a:gd name="connsiteY147" fmla="*/ 818147 h 5091764"/>
              <a:gd name="connsiteX148" fmla="*/ 2114623 w 4659336"/>
              <a:gd name="connsiteY148" fmla="*/ 808522 h 5091764"/>
              <a:gd name="connsiteX149" fmla="*/ 2162749 w 4659336"/>
              <a:gd name="connsiteY149" fmla="*/ 789272 h 5091764"/>
              <a:gd name="connsiteX150" fmla="*/ 2191625 w 4659336"/>
              <a:gd name="connsiteY150" fmla="*/ 731520 h 5091764"/>
              <a:gd name="connsiteX151" fmla="*/ 2220501 w 4659336"/>
              <a:gd name="connsiteY151" fmla="*/ 721895 h 5091764"/>
              <a:gd name="connsiteX152" fmla="*/ 2249377 w 4659336"/>
              <a:gd name="connsiteY152" fmla="*/ 635267 h 5091764"/>
              <a:gd name="connsiteX153" fmla="*/ 2287878 w 4659336"/>
              <a:gd name="connsiteY153" fmla="*/ 606392 h 5091764"/>
              <a:gd name="connsiteX154" fmla="*/ 2326379 w 4659336"/>
              <a:gd name="connsiteY154" fmla="*/ 596766 h 5091764"/>
              <a:gd name="connsiteX155" fmla="*/ 2355255 w 4659336"/>
              <a:gd name="connsiteY155" fmla="*/ 616017 h 5091764"/>
              <a:gd name="connsiteX156" fmla="*/ 2384130 w 4659336"/>
              <a:gd name="connsiteY156" fmla="*/ 625642 h 5091764"/>
              <a:gd name="connsiteX157" fmla="*/ 2422632 w 4659336"/>
              <a:gd name="connsiteY157" fmla="*/ 654518 h 5091764"/>
              <a:gd name="connsiteX158" fmla="*/ 2499634 w 4659336"/>
              <a:gd name="connsiteY158" fmla="*/ 683394 h 5091764"/>
              <a:gd name="connsiteX159" fmla="*/ 2528509 w 4659336"/>
              <a:gd name="connsiteY159" fmla="*/ 702644 h 5091764"/>
              <a:gd name="connsiteX160" fmla="*/ 2701764 w 4659336"/>
              <a:gd name="connsiteY160" fmla="*/ 693019 h 5091764"/>
              <a:gd name="connsiteX161" fmla="*/ 2749890 w 4659336"/>
              <a:gd name="connsiteY161" fmla="*/ 673768 h 5091764"/>
              <a:gd name="connsiteX162" fmla="*/ 2817267 w 4659336"/>
              <a:gd name="connsiteY162" fmla="*/ 654518 h 5091764"/>
              <a:gd name="connsiteX163" fmla="*/ 2855768 w 4659336"/>
              <a:gd name="connsiteY163" fmla="*/ 635267 h 5091764"/>
              <a:gd name="connsiteX164" fmla="*/ 2923145 w 4659336"/>
              <a:gd name="connsiteY164" fmla="*/ 587141 h 5091764"/>
              <a:gd name="connsiteX165" fmla="*/ 2952021 w 4659336"/>
              <a:gd name="connsiteY165" fmla="*/ 567891 h 5091764"/>
              <a:gd name="connsiteX166" fmla="*/ 3009773 w 4659336"/>
              <a:gd name="connsiteY166" fmla="*/ 539015 h 5091764"/>
              <a:gd name="connsiteX167" fmla="*/ 3077149 w 4659336"/>
              <a:gd name="connsiteY167" fmla="*/ 471638 h 5091764"/>
              <a:gd name="connsiteX168" fmla="*/ 3096400 w 4659336"/>
              <a:gd name="connsiteY168" fmla="*/ 433137 h 5091764"/>
              <a:gd name="connsiteX169" fmla="*/ 3125276 w 4659336"/>
              <a:gd name="connsiteY169" fmla="*/ 413886 h 5091764"/>
              <a:gd name="connsiteX170" fmla="*/ 3154152 w 4659336"/>
              <a:gd name="connsiteY170" fmla="*/ 375385 h 5091764"/>
              <a:gd name="connsiteX171" fmla="*/ 3183027 w 4659336"/>
              <a:gd name="connsiteY171" fmla="*/ 346509 h 5091764"/>
              <a:gd name="connsiteX172" fmla="*/ 3192653 w 4659336"/>
              <a:gd name="connsiteY172" fmla="*/ 308008 h 5091764"/>
              <a:gd name="connsiteX173" fmla="*/ 3221528 w 4659336"/>
              <a:gd name="connsiteY173" fmla="*/ 288758 h 5091764"/>
              <a:gd name="connsiteX174" fmla="*/ 3250404 w 4659336"/>
              <a:gd name="connsiteY174" fmla="*/ 259882 h 5091764"/>
              <a:gd name="connsiteX175" fmla="*/ 3308156 w 4659336"/>
              <a:gd name="connsiteY175" fmla="*/ 192505 h 5091764"/>
              <a:gd name="connsiteX176" fmla="*/ 3317781 w 4659336"/>
              <a:gd name="connsiteY176" fmla="*/ 144379 h 5091764"/>
              <a:gd name="connsiteX177" fmla="*/ 3337032 w 4659336"/>
              <a:gd name="connsiteY177" fmla="*/ 86627 h 5091764"/>
              <a:gd name="connsiteX178" fmla="*/ 3356282 w 4659336"/>
              <a:gd name="connsiteY178" fmla="*/ 19251 h 5091764"/>
              <a:gd name="connsiteX179" fmla="*/ 3385158 w 4659336"/>
              <a:gd name="connsiteY179" fmla="*/ 0 h 5091764"/>
              <a:gd name="connsiteX180" fmla="*/ 3462160 w 4659336"/>
              <a:gd name="connsiteY180" fmla="*/ 28876 h 5091764"/>
              <a:gd name="connsiteX181" fmla="*/ 3491036 w 4659336"/>
              <a:gd name="connsiteY181" fmla="*/ 57752 h 5091764"/>
              <a:gd name="connsiteX182" fmla="*/ 3519912 w 4659336"/>
              <a:gd name="connsiteY182" fmla="*/ 77002 h 5091764"/>
              <a:gd name="connsiteX183" fmla="*/ 3539162 w 4659336"/>
              <a:gd name="connsiteY183" fmla="*/ 115503 h 5091764"/>
              <a:gd name="connsiteX184" fmla="*/ 3568038 w 4659336"/>
              <a:gd name="connsiteY184" fmla="*/ 154004 h 5091764"/>
              <a:gd name="connsiteX185" fmla="*/ 3577663 w 4659336"/>
              <a:gd name="connsiteY185" fmla="*/ 182880 h 5091764"/>
              <a:gd name="connsiteX186" fmla="*/ 3616164 w 4659336"/>
              <a:gd name="connsiteY186" fmla="*/ 240632 h 5091764"/>
              <a:gd name="connsiteX187" fmla="*/ 3664290 w 4659336"/>
              <a:gd name="connsiteY187" fmla="*/ 317634 h 5091764"/>
              <a:gd name="connsiteX188" fmla="*/ 3702792 w 4659336"/>
              <a:gd name="connsiteY188" fmla="*/ 365760 h 5091764"/>
              <a:gd name="connsiteX189" fmla="*/ 3722042 w 4659336"/>
              <a:gd name="connsiteY189" fmla="*/ 394636 h 5091764"/>
              <a:gd name="connsiteX190" fmla="*/ 3760543 w 4659336"/>
              <a:gd name="connsiteY190" fmla="*/ 413886 h 5091764"/>
              <a:gd name="connsiteX191" fmla="*/ 3827920 w 4659336"/>
              <a:gd name="connsiteY191" fmla="*/ 481263 h 5091764"/>
              <a:gd name="connsiteX192" fmla="*/ 3837545 w 4659336"/>
              <a:gd name="connsiteY192" fmla="*/ 510139 h 5091764"/>
              <a:gd name="connsiteX193" fmla="*/ 3895297 w 4659336"/>
              <a:gd name="connsiteY193" fmla="*/ 539015 h 5091764"/>
              <a:gd name="connsiteX194" fmla="*/ 3953048 w 4659336"/>
              <a:gd name="connsiteY194" fmla="*/ 596766 h 5091764"/>
              <a:gd name="connsiteX195" fmla="*/ 4010800 w 4659336"/>
              <a:gd name="connsiteY195" fmla="*/ 635267 h 5091764"/>
              <a:gd name="connsiteX196" fmla="*/ 4039676 w 4659336"/>
              <a:gd name="connsiteY196" fmla="*/ 654518 h 5091764"/>
              <a:gd name="connsiteX197" fmla="*/ 4068552 w 4659336"/>
              <a:gd name="connsiteY197" fmla="*/ 683394 h 5091764"/>
              <a:gd name="connsiteX198" fmla="*/ 4135928 w 4659336"/>
              <a:gd name="connsiteY198" fmla="*/ 712269 h 5091764"/>
              <a:gd name="connsiteX199" fmla="*/ 4203305 w 4659336"/>
              <a:gd name="connsiteY199" fmla="*/ 750771 h 5091764"/>
              <a:gd name="connsiteX200" fmla="*/ 4261057 w 4659336"/>
              <a:gd name="connsiteY200" fmla="*/ 770021 h 5091764"/>
              <a:gd name="connsiteX201" fmla="*/ 4289933 w 4659336"/>
              <a:gd name="connsiteY201" fmla="*/ 789272 h 5091764"/>
              <a:gd name="connsiteX202" fmla="*/ 4328434 w 4659336"/>
              <a:gd name="connsiteY202" fmla="*/ 827773 h 5091764"/>
              <a:gd name="connsiteX203" fmla="*/ 4415061 w 4659336"/>
              <a:gd name="connsiteY203" fmla="*/ 875899 h 5091764"/>
              <a:gd name="connsiteX204" fmla="*/ 4443937 w 4659336"/>
              <a:gd name="connsiteY204" fmla="*/ 885524 h 5091764"/>
              <a:gd name="connsiteX205" fmla="*/ 4453562 w 4659336"/>
              <a:gd name="connsiteY205" fmla="*/ 914400 h 5091764"/>
              <a:gd name="connsiteX206" fmla="*/ 4482438 w 4659336"/>
              <a:gd name="connsiteY206" fmla="*/ 885524 h 5091764"/>
              <a:gd name="connsiteX0" fmla="*/ 4482438 w 4659336"/>
              <a:gd name="connsiteY0" fmla="*/ 885524 h 5091764"/>
              <a:gd name="connsiteX1" fmla="*/ 4482438 w 4659336"/>
              <a:gd name="connsiteY1" fmla="*/ 885524 h 5091764"/>
              <a:gd name="connsiteX2" fmla="*/ 4501688 w 4659336"/>
              <a:gd name="connsiteY2" fmla="*/ 2069432 h 5091764"/>
              <a:gd name="connsiteX3" fmla="*/ 4549815 w 4659336"/>
              <a:gd name="connsiteY3" fmla="*/ 2127183 h 5091764"/>
              <a:gd name="connsiteX4" fmla="*/ 4559440 w 4659336"/>
              <a:gd name="connsiteY4" fmla="*/ 2175309 h 5091764"/>
              <a:gd name="connsiteX5" fmla="*/ 4569065 w 4659336"/>
              <a:gd name="connsiteY5" fmla="*/ 2723949 h 5091764"/>
              <a:gd name="connsiteX6" fmla="*/ 4588316 w 4659336"/>
              <a:gd name="connsiteY6" fmla="*/ 2858703 h 5091764"/>
              <a:gd name="connsiteX7" fmla="*/ 4597941 w 4659336"/>
              <a:gd name="connsiteY7" fmla="*/ 2945331 h 5091764"/>
              <a:gd name="connsiteX8" fmla="*/ 4607566 w 4659336"/>
              <a:gd name="connsiteY8" fmla="*/ 3022333 h 5091764"/>
              <a:gd name="connsiteX9" fmla="*/ 4452704 w 4659336"/>
              <a:gd name="connsiteY9" fmla="*/ 4090737 h 5091764"/>
              <a:gd name="connsiteX10" fmla="*/ 4626817 w 4659336"/>
              <a:gd name="connsiteY10" fmla="*/ 4138863 h 5091764"/>
              <a:gd name="connsiteX11" fmla="*/ 4646067 w 4659336"/>
              <a:gd name="connsiteY11" fmla="*/ 4177364 h 5091764"/>
              <a:gd name="connsiteX12" fmla="*/ 4478552 w 4659336"/>
              <a:gd name="connsiteY12" fmla="*/ 4316560 h 5091764"/>
              <a:gd name="connsiteX13" fmla="*/ 4636442 w 4659336"/>
              <a:gd name="connsiteY13" fmla="*/ 4639377 h 5091764"/>
              <a:gd name="connsiteX14" fmla="*/ 4626817 w 4659336"/>
              <a:gd name="connsiteY14" fmla="*/ 4668253 h 5091764"/>
              <a:gd name="connsiteX15" fmla="*/ 4493689 w 4659336"/>
              <a:gd name="connsiteY15" fmla="*/ 4897963 h 5091764"/>
              <a:gd name="connsiteX16" fmla="*/ 4569065 w 4659336"/>
              <a:gd name="connsiteY16" fmla="*/ 4937760 h 5091764"/>
              <a:gd name="connsiteX17" fmla="*/ 4559440 w 4659336"/>
              <a:gd name="connsiteY17" fmla="*/ 4985886 h 5091764"/>
              <a:gd name="connsiteX18" fmla="*/ 4445021 w 4659336"/>
              <a:gd name="connsiteY18" fmla="*/ 4967933 h 5091764"/>
              <a:gd name="connsiteX19" fmla="*/ 4443937 w 4659336"/>
              <a:gd name="connsiteY19" fmla="*/ 5005137 h 5091764"/>
              <a:gd name="connsiteX20" fmla="*/ 4415061 w 4659336"/>
              <a:gd name="connsiteY20" fmla="*/ 5014762 h 5091764"/>
              <a:gd name="connsiteX21" fmla="*/ 4078177 w 4659336"/>
              <a:gd name="connsiteY21" fmla="*/ 4995512 h 5091764"/>
              <a:gd name="connsiteX22" fmla="*/ 3904922 w 4659336"/>
              <a:gd name="connsiteY22" fmla="*/ 5005137 h 5091764"/>
              <a:gd name="connsiteX23" fmla="*/ 3866421 w 4659336"/>
              <a:gd name="connsiteY23" fmla="*/ 5014762 h 5091764"/>
              <a:gd name="connsiteX24" fmla="*/ 3779794 w 4659336"/>
              <a:gd name="connsiteY24" fmla="*/ 5034013 h 5091764"/>
              <a:gd name="connsiteX25" fmla="*/ 3702792 w 4659336"/>
              <a:gd name="connsiteY25" fmla="*/ 5062888 h 5091764"/>
              <a:gd name="connsiteX26" fmla="*/ 3645040 w 4659336"/>
              <a:gd name="connsiteY26" fmla="*/ 5082139 h 5091764"/>
              <a:gd name="connsiteX27" fmla="*/ 3616164 w 4659336"/>
              <a:gd name="connsiteY27" fmla="*/ 5091764 h 5091764"/>
              <a:gd name="connsiteX28" fmla="*/ 3250404 w 4659336"/>
              <a:gd name="connsiteY28" fmla="*/ 5082139 h 5091764"/>
              <a:gd name="connsiteX29" fmla="*/ 3240779 w 4659336"/>
              <a:gd name="connsiteY29" fmla="*/ 5043638 h 5091764"/>
              <a:gd name="connsiteX30" fmla="*/ 3231154 w 4659336"/>
              <a:gd name="connsiteY30" fmla="*/ 4937760 h 5091764"/>
              <a:gd name="connsiteX31" fmla="*/ 3211903 w 4659336"/>
              <a:gd name="connsiteY31" fmla="*/ 4899259 h 5091764"/>
              <a:gd name="connsiteX32" fmla="*/ 3192653 w 4659336"/>
              <a:gd name="connsiteY32" fmla="*/ 4841507 h 5091764"/>
              <a:gd name="connsiteX33" fmla="*/ 3183027 w 4659336"/>
              <a:gd name="connsiteY33" fmla="*/ 4793381 h 5091764"/>
              <a:gd name="connsiteX34" fmla="*/ 3154152 w 4659336"/>
              <a:gd name="connsiteY34" fmla="*/ 4754880 h 5091764"/>
              <a:gd name="connsiteX35" fmla="*/ 3134901 w 4659336"/>
              <a:gd name="connsiteY35" fmla="*/ 4706754 h 5091764"/>
              <a:gd name="connsiteX36" fmla="*/ 3115650 w 4659336"/>
              <a:gd name="connsiteY36" fmla="*/ 4398745 h 5091764"/>
              <a:gd name="connsiteX37" fmla="*/ 3106025 w 4659336"/>
              <a:gd name="connsiteY37" fmla="*/ 4225491 h 5091764"/>
              <a:gd name="connsiteX38" fmla="*/ 3096400 w 4659336"/>
              <a:gd name="connsiteY38" fmla="*/ 4196615 h 5091764"/>
              <a:gd name="connsiteX39" fmla="*/ 2961646 w 4659336"/>
              <a:gd name="connsiteY39" fmla="*/ 4186989 h 5091764"/>
              <a:gd name="connsiteX40" fmla="*/ 2923145 w 4659336"/>
              <a:gd name="connsiteY40" fmla="*/ 4167739 h 5091764"/>
              <a:gd name="connsiteX41" fmla="*/ 2778766 w 4659336"/>
              <a:gd name="connsiteY41" fmla="*/ 4138863 h 5091764"/>
              <a:gd name="connsiteX42" fmla="*/ 2807642 w 4659336"/>
              <a:gd name="connsiteY42" fmla="*/ 4023360 h 5091764"/>
              <a:gd name="connsiteX43" fmla="*/ 2836518 w 4659336"/>
              <a:gd name="connsiteY43" fmla="*/ 4004109 h 5091764"/>
              <a:gd name="connsiteX44" fmla="*/ 2894269 w 4659336"/>
              <a:gd name="connsiteY44" fmla="*/ 3907857 h 5091764"/>
              <a:gd name="connsiteX45" fmla="*/ 2913520 w 4659336"/>
              <a:gd name="connsiteY45" fmla="*/ 3878981 h 5091764"/>
              <a:gd name="connsiteX46" fmla="*/ 2923145 w 4659336"/>
              <a:gd name="connsiteY46" fmla="*/ 3850105 h 5091764"/>
              <a:gd name="connsiteX47" fmla="*/ 2942396 w 4659336"/>
              <a:gd name="connsiteY47" fmla="*/ 3821229 h 5091764"/>
              <a:gd name="connsiteX48" fmla="*/ 2923145 w 4659336"/>
              <a:gd name="connsiteY48" fmla="*/ 3686476 h 5091764"/>
              <a:gd name="connsiteX49" fmla="*/ 2894269 w 4659336"/>
              <a:gd name="connsiteY49" fmla="*/ 3667225 h 5091764"/>
              <a:gd name="connsiteX50" fmla="*/ 2855768 w 4659336"/>
              <a:gd name="connsiteY50" fmla="*/ 3619099 h 5091764"/>
              <a:gd name="connsiteX51" fmla="*/ 2798017 w 4659336"/>
              <a:gd name="connsiteY51" fmla="*/ 3599848 h 5091764"/>
              <a:gd name="connsiteX52" fmla="*/ 2624762 w 4659336"/>
              <a:gd name="connsiteY52" fmla="*/ 3580598 h 5091764"/>
              <a:gd name="connsiteX53" fmla="*/ 2509259 w 4659336"/>
              <a:gd name="connsiteY53" fmla="*/ 3542097 h 5091764"/>
              <a:gd name="connsiteX54" fmla="*/ 2490008 w 4659336"/>
              <a:gd name="connsiteY54" fmla="*/ 3455469 h 5091764"/>
              <a:gd name="connsiteX55" fmla="*/ 2470758 w 4659336"/>
              <a:gd name="connsiteY55" fmla="*/ 3416968 h 5091764"/>
              <a:gd name="connsiteX56" fmla="*/ 2461133 w 4659336"/>
              <a:gd name="connsiteY56" fmla="*/ 3378467 h 5091764"/>
              <a:gd name="connsiteX57" fmla="*/ 2422632 w 4659336"/>
              <a:gd name="connsiteY57" fmla="*/ 3291840 h 5091764"/>
              <a:gd name="connsiteX58" fmla="*/ 2393756 w 4659336"/>
              <a:gd name="connsiteY58" fmla="*/ 3262964 h 5091764"/>
              <a:gd name="connsiteX59" fmla="*/ 2355255 w 4659336"/>
              <a:gd name="connsiteY59" fmla="*/ 3253339 h 5091764"/>
              <a:gd name="connsiteX60" fmla="*/ 2345629 w 4659336"/>
              <a:gd name="connsiteY60" fmla="*/ 3224463 h 5091764"/>
              <a:gd name="connsiteX61" fmla="*/ 2292553 w 4659336"/>
              <a:gd name="connsiteY61" fmla="*/ 3274020 h 5091764"/>
              <a:gd name="connsiteX62" fmla="*/ 2156800 w 4659336"/>
              <a:gd name="connsiteY62" fmla="*/ 3613451 h 5091764"/>
              <a:gd name="connsiteX63" fmla="*/ 2066497 w 4659336"/>
              <a:gd name="connsiteY63" fmla="*/ 3304327 h 5091764"/>
              <a:gd name="connsiteX64" fmla="*/ 1931743 w 4659336"/>
              <a:gd name="connsiteY64" fmla="*/ 3147461 h 5091764"/>
              <a:gd name="connsiteX65" fmla="*/ 1686161 w 4659336"/>
              <a:gd name="connsiteY65" fmla="*/ 3283097 h 5091764"/>
              <a:gd name="connsiteX66" fmla="*/ 1556358 w 4659336"/>
              <a:gd name="connsiteY66" fmla="*/ 3147461 h 5091764"/>
              <a:gd name="connsiteX67" fmla="*/ 1527482 w 4659336"/>
              <a:gd name="connsiteY67" fmla="*/ 3176337 h 5091764"/>
              <a:gd name="connsiteX68" fmla="*/ 1488981 w 4659336"/>
              <a:gd name="connsiteY68" fmla="*/ 3195587 h 5091764"/>
              <a:gd name="connsiteX69" fmla="*/ 1469730 w 4659336"/>
              <a:gd name="connsiteY69" fmla="*/ 3224463 h 5091764"/>
              <a:gd name="connsiteX70" fmla="*/ 1402354 w 4659336"/>
              <a:gd name="connsiteY70" fmla="*/ 3253339 h 5091764"/>
              <a:gd name="connsiteX71" fmla="*/ 1334977 w 4659336"/>
              <a:gd name="connsiteY71" fmla="*/ 3301465 h 5091764"/>
              <a:gd name="connsiteX72" fmla="*/ 1277225 w 4659336"/>
              <a:gd name="connsiteY72" fmla="*/ 3320716 h 5091764"/>
              <a:gd name="connsiteX73" fmla="*/ 1238724 w 4659336"/>
              <a:gd name="connsiteY73" fmla="*/ 3349592 h 5091764"/>
              <a:gd name="connsiteX74" fmla="*/ 1180973 w 4659336"/>
              <a:gd name="connsiteY74" fmla="*/ 3368842 h 5091764"/>
              <a:gd name="connsiteX75" fmla="*/ 1142472 w 4659336"/>
              <a:gd name="connsiteY75" fmla="*/ 3388093 h 5091764"/>
              <a:gd name="connsiteX76" fmla="*/ 1093573 w 4659336"/>
              <a:gd name="connsiteY76" fmla="*/ 3510966 h 5091764"/>
              <a:gd name="connsiteX77" fmla="*/ 940341 w 4659336"/>
              <a:gd name="connsiteY77" fmla="*/ 3445844 h 5091764"/>
              <a:gd name="connsiteX78" fmla="*/ 967044 w 4659336"/>
              <a:gd name="connsiteY78" fmla="*/ 3559826 h 5091764"/>
              <a:gd name="connsiteX79" fmla="*/ 872964 w 4659336"/>
              <a:gd name="connsiteY79" fmla="*/ 3474720 h 5091764"/>
              <a:gd name="connsiteX80" fmla="*/ 834463 w 4659336"/>
              <a:gd name="connsiteY80" fmla="*/ 3493971 h 5091764"/>
              <a:gd name="connsiteX81" fmla="*/ 767086 w 4659336"/>
              <a:gd name="connsiteY81" fmla="*/ 3513221 h 5091764"/>
              <a:gd name="connsiteX82" fmla="*/ 738210 w 4659336"/>
              <a:gd name="connsiteY82" fmla="*/ 3532472 h 5091764"/>
              <a:gd name="connsiteX83" fmla="*/ 604326 w 4659336"/>
              <a:gd name="connsiteY83" fmla="*/ 3657547 h 5091764"/>
              <a:gd name="connsiteX84" fmla="*/ 603457 w 4659336"/>
              <a:gd name="connsiteY84" fmla="*/ 3503596 h 5091764"/>
              <a:gd name="connsiteX85" fmla="*/ 473579 w 4659336"/>
              <a:gd name="connsiteY85" fmla="*/ 3490025 h 5091764"/>
              <a:gd name="connsiteX86" fmla="*/ 526455 w 4659336"/>
              <a:gd name="connsiteY86" fmla="*/ 3397718 h 5091764"/>
              <a:gd name="connsiteX87" fmla="*/ 497579 w 4659336"/>
              <a:gd name="connsiteY87" fmla="*/ 3378467 h 5091764"/>
              <a:gd name="connsiteX88" fmla="*/ 468703 w 4659336"/>
              <a:gd name="connsiteY88" fmla="*/ 3349592 h 5091764"/>
              <a:gd name="connsiteX89" fmla="*/ 478328 w 4659336"/>
              <a:gd name="connsiteY89" fmla="*/ 3262964 h 5091764"/>
              <a:gd name="connsiteX90" fmla="*/ 516829 w 4659336"/>
              <a:gd name="connsiteY90" fmla="*/ 3224463 h 5091764"/>
              <a:gd name="connsiteX91" fmla="*/ 584206 w 4659336"/>
              <a:gd name="connsiteY91" fmla="*/ 3195587 h 5091764"/>
              <a:gd name="connsiteX92" fmla="*/ 613082 w 4659336"/>
              <a:gd name="connsiteY92" fmla="*/ 3166712 h 5091764"/>
              <a:gd name="connsiteX93" fmla="*/ 651583 w 4659336"/>
              <a:gd name="connsiteY93" fmla="*/ 3147461 h 5091764"/>
              <a:gd name="connsiteX94" fmla="*/ 670834 w 4659336"/>
              <a:gd name="connsiteY94" fmla="*/ 3118585 h 5091764"/>
              <a:gd name="connsiteX95" fmla="*/ 680459 w 4659336"/>
              <a:gd name="connsiteY95" fmla="*/ 3089709 h 5091764"/>
              <a:gd name="connsiteX96" fmla="*/ 728585 w 4659336"/>
              <a:gd name="connsiteY96" fmla="*/ 3031958 h 5091764"/>
              <a:gd name="connsiteX97" fmla="*/ 747836 w 4659336"/>
              <a:gd name="connsiteY97" fmla="*/ 3003082 h 5091764"/>
              <a:gd name="connsiteX98" fmla="*/ 757461 w 4659336"/>
              <a:gd name="connsiteY98" fmla="*/ 2964581 h 5091764"/>
              <a:gd name="connsiteX99" fmla="*/ 651583 w 4659336"/>
              <a:gd name="connsiteY99" fmla="*/ 2887579 h 5091764"/>
              <a:gd name="connsiteX100" fmla="*/ 564956 w 4659336"/>
              <a:gd name="connsiteY100" fmla="*/ 2839453 h 5091764"/>
              <a:gd name="connsiteX101" fmla="*/ 536080 w 4659336"/>
              <a:gd name="connsiteY101" fmla="*/ 2800952 h 5091764"/>
              <a:gd name="connsiteX102" fmla="*/ 478328 w 4659336"/>
              <a:gd name="connsiteY102" fmla="*/ 2781701 h 5091764"/>
              <a:gd name="connsiteX103" fmla="*/ 439827 w 4659336"/>
              <a:gd name="connsiteY103" fmla="*/ 2762451 h 5091764"/>
              <a:gd name="connsiteX104" fmla="*/ 420577 w 4659336"/>
              <a:gd name="connsiteY104" fmla="*/ 2733575 h 5091764"/>
              <a:gd name="connsiteX105" fmla="*/ 391701 w 4659336"/>
              <a:gd name="connsiteY105" fmla="*/ 2714324 h 5091764"/>
              <a:gd name="connsiteX106" fmla="*/ 353200 w 4659336"/>
              <a:gd name="connsiteY106" fmla="*/ 2666198 h 5091764"/>
              <a:gd name="connsiteX107" fmla="*/ 324324 w 4659336"/>
              <a:gd name="connsiteY107" fmla="*/ 2627697 h 5091764"/>
              <a:gd name="connsiteX108" fmla="*/ 285823 w 4659336"/>
              <a:gd name="connsiteY108" fmla="*/ 2618072 h 5091764"/>
              <a:gd name="connsiteX109" fmla="*/ 228072 w 4659336"/>
              <a:gd name="connsiteY109" fmla="*/ 2589196 h 5091764"/>
              <a:gd name="connsiteX110" fmla="*/ 218446 w 4659336"/>
              <a:gd name="connsiteY110" fmla="*/ 2560320 h 5091764"/>
              <a:gd name="connsiteX111" fmla="*/ 189570 w 4659336"/>
              <a:gd name="connsiteY111" fmla="*/ 2531444 h 5091764"/>
              <a:gd name="connsiteX112" fmla="*/ 160695 w 4659336"/>
              <a:gd name="connsiteY112" fmla="*/ 2492943 h 5091764"/>
              <a:gd name="connsiteX113" fmla="*/ 141444 w 4659336"/>
              <a:gd name="connsiteY113" fmla="*/ 2377440 h 5091764"/>
              <a:gd name="connsiteX114" fmla="*/ 131819 w 4659336"/>
              <a:gd name="connsiteY114" fmla="*/ 2338939 h 5091764"/>
              <a:gd name="connsiteX115" fmla="*/ 122194 w 4659336"/>
              <a:gd name="connsiteY115" fmla="*/ 2281187 h 5091764"/>
              <a:gd name="connsiteX116" fmla="*/ 93318 w 4659336"/>
              <a:gd name="connsiteY116" fmla="*/ 2184935 h 5091764"/>
              <a:gd name="connsiteX117" fmla="*/ 74067 w 4659336"/>
              <a:gd name="connsiteY117" fmla="*/ 2088682 h 5091764"/>
              <a:gd name="connsiteX118" fmla="*/ 35566 w 4659336"/>
              <a:gd name="connsiteY118" fmla="*/ 2011680 h 5091764"/>
              <a:gd name="connsiteX119" fmla="*/ 25941 w 4659336"/>
              <a:gd name="connsiteY119" fmla="*/ 1944303 h 5091764"/>
              <a:gd name="connsiteX120" fmla="*/ 16316 w 4659336"/>
              <a:gd name="connsiteY120" fmla="*/ 1915427 h 5091764"/>
              <a:gd name="connsiteX121" fmla="*/ 45192 w 4659336"/>
              <a:gd name="connsiteY121" fmla="*/ 1549667 h 5091764"/>
              <a:gd name="connsiteX122" fmla="*/ 54817 w 4659336"/>
              <a:gd name="connsiteY122" fmla="*/ 1443789 h 5091764"/>
              <a:gd name="connsiteX123" fmla="*/ 64442 w 4659336"/>
              <a:gd name="connsiteY123" fmla="*/ 1405288 h 5091764"/>
              <a:gd name="connsiteX124" fmla="*/ 83693 w 4659336"/>
              <a:gd name="connsiteY124" fmla="*/ 1347537 h 5091764"/>
              <a:gd name="connsiteX125" fmla="*/ 430202 w 4659336"/>
              <a:gd name="connsiteY125" fmla="*/ 1309036 h 5091764"/>
              <a:gd name="connsiteX126" fmla="*/ 709335 w 4659336"/>
              <a:gd name="connsiteY126" fmla="*/ 1280160 h 5091764"/>
              <a:gd name="connsiteX127" fmla="*/ 747836 w 4659336"/>
              <a:gd name="connsiteY127" fmla="*/ 1270535 h 5091764"/>
              <a:gd name="connsiteX128" fmla="*/ 959592 w 4659336"/>
              <a:gd name="connsiteY128" fmla="*/ 1260909 h 5091764"/>
              <a:gd name="connsiteX129" fmla="*/ 1075095 w 4659336"/>
              <a:gd name="connsiteY129" fmla="*/ 1222408 h 5091764"/>
              <a:gd name="connsiteX130" fmla="*/ 1190598 w 4659336"/>
              <a:gd name="connsiteY130" fmla="*/ 1174282 h 5091764"/>
              <a:gd name="connsiteX131" fmla="*/ 1209848 w 4659336"/>
              <a:gd name="connsiteY131" fmla="*/ 1145406 h 5091764"/>
              <a:gd name="connsiteX132" fmla="*/ 1344602 w 4659336"/>
              <a:gd name="connsiteY132" fmla="*/ 1087655 h 5091764"/>
              <a:gd name="connsiteX133" fmla="*/ 1373478 w 4659336"/>
              <a:gd name="connsiteY133" fmla="*/ 1049154 h 5091764"/>
              <a:gd name="connsiteX134" fmla="*/ 1402354 w 4659336"/>
              <a:gd name="connsiteY134" fmla="*/ 1039528 h 5091764"/>
              <a:gd name="connsiteX135" fmla="*/ 1546733 w 4659336"/>
              <a:gd name="connsiteY135" fmla="*/ 1020278 h 5091764"/>
              <a:gd name="connsiteX136" fmla="*/ 1594859 w 4659336"/>
              <a:gd name="connsiteY136" fmla="*/ 1010653 h 5091764"/>
              <a:gd name="connsiteX137" fmla="*/ 1623735 w 4659336"/>
              <a:gd name="connsiteY137" fmla="*/ 991402 h 5091764"/>
              <a:gd name="connsiteX138" fmla="*/ 1662236 w 4659336"/>
              <a:gd name="connsiteY138" fmla="*/ 981777 h 5091764"/>
              <a:gd name="connsiteX139" fmla="*/ 1700737 w 4659336"/>
              <a:gd name="connsiteY139" fmla="*/ 952901 h 5091764"/>
              <a:gd name="connsiteX140" fmla="*/ 1739238 w 4659336"/>
              <a:gd name="connsiteY140" fmla="*/ 914400 h 5091764"/>
              <a:gd name="connsiteX141" fmla="*/ 1768114 w 4659336"/>
              <a:gd name="connsiteY141" fmla="*/ 895149 h 5091764"/>
              <a:gd name="connsiteX142" fmla="*/ 1825865 w 4659336"/>
              <a:gd name="connsiteY142" fmla="*/ 875899 h 5091764"/>
              <a:gd name="connsiteX143" fmla="*/ 1902867 w 4659336"/>
              <a:gd name="connsiteY143" fmla="*/ 885524 h 5091764"/>
              <a:gd name="connsiteX144" fmla="*/ 1931743 w 4659336"/>
              <a:gd name="connsiteY144" fmla="*/ 895149 h 5091764"/>
              <a:gd name="connsiteX145" fmla="*/ 1970244 w 4659336"/>
              <a:gd name="connsiteY145" fmla="*/ 885524 h 5091764"/>
              <a:gd name="connsiteX146" fmla="*/ 2047246 w 4659336"/>
              <a:gd name="connsiteY146" fmla="*/ 837398 h 5091764"/>
              <a:gd name="connsiteX147" fmla="*/ 2076122 w 4659336"/>
              <a:gd name="connsiteY147" fmla="*/ 818147 h 5091764"/>
              <a:gd name="connsiteX148" fmla="*/ 2114623 w 4659336"/>
              <a:gd name="connsiteY148" fmla="*/ 808522 h 5091764"/>
              <a:gd name="connsiteX149" fmla="*/ 2162749 w 4659336"/>
              <a:gd name="connsiteY149" fmla="*/ 789272 h 5091764"/>
              <a:gd name="connsiteX150" fmla="*/ 2191625 w 4659336"/>
              <a:gd name="connsiteY150" fmla="*/ 731520 h 5091764"/>
              <a:gd name="connsiteX151" fmla="*/ 2220501 w 4659336"/>
              <a:gd name="connsiteY151" fmla="*/ 721895 h 5091764"/>
              <a:gd name="connsiteX152" fmla="*/ 2249377 w 4659336"/>
              <a:gd name="connsiteY152" fmla="*/ 635267 h 5091764"/>
              <a:gd name="connsiteX153" fmla="*/ 2287878 w 4659336"/>
              <a:gd name="connsiteY153" fmla="*/ 606392 h 5091764"/>
              <a:gd name="connsiteX154" fmla="*/ 2326379 w 4659336"/>
              <a:gd name="connsiteY154" fmla="*/ 596766 h 5091764"/>
              <a:gd name="connsiteX155" fmla="*/ 2355255 w 4659336"/>
              <a:gd name="connsiteY155" fmla="*/ 616017 h 5091764"/>
              <a:gd name="connsiteX156" fmla="*/ 2384130 w 4659336"/>
              <a:gd name="connsiteY156" fmla="*/ 625642 h 5091764"/>
              <a:gd name="connsiteX157" fmla="*/ 2422632 w 4659336"/>
              <a:gd name="connsiteY157" fmla="*/ 654518 h 5091764"/>
              <a:gd name="connsiteX158" fmla="*/ 2499634 w 4659336"/>
              <a:gd name="connsiteY158" fmla="*/ 683394 h 5091764"/>
              <a:gd name="connsiteX159" fmla="*/ 2528509 w 4659336"/>
              <a:gd name="connsiteY159" fmla="*/ 702644 h 5091764"/>
              <a:gd name="connsiteX160" fmla="*/ 2701764 w 4659336"/>
              <a:gd name="connsiteY160" fmla="*/ 693019 h 5091764"/>
              <a:gd name="connsiteX161" fmla="*/ 2749890 w 4659336"/>
              <a:gd name="connsiteY161" fmla="*/ 673768 h 5091764"/>
              <a:gd name="connsiteX162" fmla="*/ 2817267 w 4659336"/>
              <a:gd name="connsiteY162" fmla="*/ 654518 h 5091764"/>
              <a:gd name="connsiteX163" fmla="*/ 2855768 w 4659336"/>
              <a:gd name="connsiteY163" fmla="*/ 635267 h 5091764"/>
              <a:gd name="connsiteX164" fmla="*/ 2923145 w 4659336"/>
              <a:gd name="connsiteY164" fmla="*/ 587141 h 5091764"/>
              <a:gd name="connsiteX165" fmla="*/ 2952021 w 4659336"/>
              <a:gd name="connsiteY165" fmla="*/ 567891 h 5091764"/>
              <a:gd name="connsiteX166" fmla="*/ 3009773 w 4659336"/>
              <a:gd name="connsiteY166" fmla="*/ 539015 h 5091764"/>
              <a:gd name="connsiteX167" fmla="*/ 3077149 w 4659336"/>
              <a:gd name="connsiteY167" fmla="*/ 471638 h 5091764"/>
              <a:gd name="connsiteX168" fmla="*/ 3096400 w 4659336"/>
              <a:gd name="connsiteY168" fmla="*/ 433137 h 5091764"/>
              <a:gd name="connsiteX169" fmla="*/ 3125276 w 4659336"/>
              <a:gd name="connsiteY169" fmla="*/ 413886 h 5091764"/>
              <a:gd name="connsiteX170" fmla="*/ 3154152 w 4659336"/>
              <a:gd name="connsiteY170" fmla="*/ 375385 h 5091764"/>
              <a:gd name="connsiteX171" fmla="*/ 3183027 w 4659336"/>
              <a:gd name="connsiteY171" fmla="*/ 346509 h 5091764"/>
              <a:gd name="connsiteX172" fmla="*/ 3192653 w 4659336"/>
              <a:gd name="connsiteY172" fmla="*/ 308008 h 5091764"/>
              <a:gd name="connsiteX173" fmla="*/ 3221528 w 4659336"/>
              <a:gd name="connsiteY173" fmla="*/ 288758 h 5091764"/>
              <a:gd name="connsiteX174" fmla="*/ 3250404 w 4659336"/>
              <a:gd name="connsiteY174" fmla="*/ 259882 h 5091764"/>
              <a:gd name="connsiteX175" fmla="*/ 3308156 w 4659336"/>
              <a:gd name="connsiteY175" fmla="*/ 192505 h 5091764"/>
              <a:gd name="connsiteX176" fmla="*/ 3317781 w 4659336"/>
              <a:gd name="connsiteY176" fmla="*/ 144379 h 5091764"/>
              <a:gd name="connsiteX177" fmla="*/ 3337032 w 4659336"/>
              <a:gd name="connsiteY177" fmla="*/ 86627 h 5091764"/>
              <a:gd name="connsiteX178" fmla="*/ 3356282 w 4659336"/>
              <a:gd name="connsiteY178" fmla="*/ 19251 h 5091764"/>
              <a:gd name="connsiteX179" fmla="*/ 3385158 w 4659336"/>
              <a:gd name="connsiteY179" fmla="*/ 0 h 5091764"/>
              <a:gd name="connsiteX180" fmla="*/ 3462160 w 4659336"/>
              <a:gd name="connsiteY180" fmla="*/ 28876 h 5091764"/>
              <a:gd name="connsiteX181" fmla="*/ 3491036 w 4659336"/>
              <a:gd name="connsiteY181" fmla="*/ 57752 h 5091764"/>
              <a:gd name="connsiteX182" fmla="*/ 3519912 w 4659336"/>
              <a:gd name="connsiteY182" fmla="*/ 77002 h 5091764"/>
              <a:gd name="connsiteX183" fmla="*/ 3539162 w 4659336"/>
              <a:gd name="connsiteY183" fmla="*/ 115503 h 5091764"/>
              <a:gd name="connsiteX184" fmla="*/ 3568038 w 4659336"/>
              <a:gd name="connsiteY184" fmla="*/ 154004 h 5091764"/>
              <a:gd name="connsiteX185" fmla="*/ 3577663 w 4659336"/>
              <a:gd name="connsiteY185" fmla="*/ 182880 h 5091764"/>
              <a:gd name="connsiteX186" fmla="*/ 3616164 w 4659336"/>
              <a:gd name="connsiteY186" fmla="*/ 240632 h 5091764"/>
              <a:gd name="connsiteX187" fmla="*/ 3664290 w 4659336"/>
              <a:gd name="connsiteY187" fmla="*/ 317634 h 5091764"/>
              <a:gd name="connsiteX188" fmla="*/ 3702792 w 4659336"/>
              <a:gd name="connsiteY188" fmla="*/ 365760 h 5091764"/>
              <a:gd name="connsiteX189" fmla="*/ 3722042 w 4659336"/>
              <a:gd name="connsiteY189" fmla="*/ 394636 h 5091764"/>
              <a:gd name="connsiteX190" fmla="*/ 3760543 w 4659336"/>
              <a:gd name="connsiteY190" fmla="*/ 413886 h 5091764"/>
              <a:gd name="connsiteX191" fmla="*/ 3827920 w 4659336"/>
              <a:gd name="connsiteY191" fmla="*/ 481263 h 5091764"/>
              <a:gd name="connsiteX192" fmla="*/ 3837545 w 4659336"/>
              <a:gd name="connsiteY192" fmla="*/ 510139 h 5091764"/>
              <a:gd name="connsiteX193" fmla="*/ 3895297 w 4659336"/>
              <a:gd name="connsiteY193" fmla="*/ 539015 h 5091764"/>
              <a:gd name="connsiteX194" fmla="*/ 3953048 w 4659336"/>
              <a:gd name="connsiteY194" fmla="*/ 596766 h 5091764"/>
              <a:gd name="connsiteX195" fmla="*/ 4010800 w 4659336"/>
              <a:gd name="connsiteY195" fmla="*/ 635267 h 5091764"/>
              <a:gd name="connsiteX196" fmla="*/ 4039676 w 4659336"/>
              <a:gd name="connsiteY196" fmla="*/ 654518 h 5091764"/>
              <a:gd name="connsiteX197" fmla="*/ 4068552 w 4659336"/>
              <a:gd name="connsiteY197" fmla="*/ 683394 h 5091764"/>
              <a:gd name="connsiteX198" fmla="*/ 4135928 w 4659336"/>
              <a:gd name="connsiteY198" fmla="*/ 712269 h 5091764"/>
              <a:gd name="connsiteX199" fmla="*/ 4203305 w 4659336"/>
              <a:gd name="connsiteY199" fmla="*/ 750771 h 5091764"/>
              <a:gd name="connsiteX200" fmla="*/ 4261057 w 4659336"/>
              <a:gd name="connsiteY200" fmla="*/ 770021 h 5091764"/>
              <a:gd name="connsiteX201" fmla="*/ 4289933 w 4659336"/>
              <a:gd name="connsiteY201" fmla="*/ 789272 h 5091764"/>
              <a:gd name="connsiteX202" fmla="*/ 4328434 w 4659336"/>
              <a:gd name="connsiteY202" fmla="*/ 827773 h 5091764"/>
              <a:gd name="connsiteX203" fmla="*/ 4415061 w 4659336"/>
              <a:gd name="connsiteY203" fmla="*/ 875899 h 5091764"/>
              <a:gd name="connsiteX204" fmla="*/ 4443937 w 4659336"/>
              <a:gd name="connsiteY204" fmla="*/ 885524 h 5091764"/>
              <a:gd name="connsiteX205" fmla="*/ 4453562 w 4659336"/>
              <a:gd name="connsiteY205" fmla="*/ 914400 h 5091764"/>
              <a:gd name="connsiteX206" fmla="*/ 4482438 w 4659336"/>
              <a:gd name="connsiteY206" fmla="*/ 885524 h 5091764"/>
              <a:gd name="connsiteX0" fmla="*/ 4482438 w 4659336"/>
              <a:gd name="connsiteY0" fmla="*/ 885524 h 5091764"/>
              <a:gd name="connsiteX1" fmla="*/ 4482438 w 4659336"/>
              <a:gd name="connsiteY1" fmla="*/ 885524 h 5091764"/>
              <a:gd name="connsiteX2" fmla="*/ 4501688 w 4659336"/>
              <a:gd name="connsiteY2" fmla="*/ 2069432 h 5091764"/>
              <a:gd name="connsiteX3" fmla="*/ 4549815 w 4659336"/>
              <a:gd name="connsiteY3" fmla="*/ 2127183 h 5091764"/>
              <a:gd name="connsiteX4" fmla="*/ 4559440 w 4659336"/>
              <a:gd name="connsiteY4" fmla="*/ 2175309 h 5091764"/>
              <a:gd name="connsiteX5" fmla="*/ 4569065 w 4659336"/>
              <a:gd name="connsiteY5" fmla="*/ 2723949 h 5091764"/>
              <a:gd name="connsiteX6" fmla="*/ 4588316 w 4659336"/>
              <a:gd name="connsiteY6" fmla="*/ 2858703 h 5091764"/>
              <a:gd name="connsiteX7" fmla="*/ 4597941 w 4659336"/>
              <a:gd name="connsiteY7" fmla="*/ 2945331 h 5091764"/>
              <a:gd name="connsiteX8" fmla="*/ 4607566 w 4659336"/>
              <a:gd name="connsiteY8" fmla="*/ 3022333 h 5091764"/>
              <a:gd name="connsiteX9" fmla="*/ 4452704 w 4659336"/>
              <a:gd name="connsiteY9" fmla="*/ 4090737 h 5091764"/>
              <a:gd name="connsiteX10" fmla="*/ 4626817 w 4659336"/>
              <a:gd name="connsiteY10" fmla="*/ 4138863 h 5091764"/>
              <a:gd name="connsiteX11" fmla="*/ 4646067 w 4659336"/>
              <a:gd name="connsiteY11" fmla="*/ 4177364 h 5091764"/>
              <a:gd name="connsiteX12" fmla="*/ 4478552 w 4659336"/>
              <a:gd name="connsiteY12" fmla="*/ 4316560 h 5091764"/>
              <a:gd name="connsiteX13" fmla="*/ 4636442 w 4659336"/>
              <a:gd name="connsiteY13" fmla="*/ 4639377 h 5091764"/>
              <a:gd name="connsiteX14" fmla="*/ 4626817 w 4659336"/>
              <a:gd name="connsiteY14" fmla="*/ 4668253 h 5091764"/>
              <a:gd name="connsiteX15" fmla="*/ 4493689 w 4659336"/>
              <a:gd name="connsiteY15" fmla="*/ 4897963 h 5091764"/>
              <a:gd name="connsiteX16" fmla="*/ 4569065 w 4659336"/>
              <a:gd name="connsiteY16" fmla="*/ 4937760 h 5091764"/>
              <a:gd name="connsiteX17" fmla="*/ 4559440 w 4659336"/>
              <a:gd name="connsiteY17" fmla="*/ 4985886 h 5091764"/>
              <a:gd name="connsiteX18" fmla="*/ 4445021 w 4659336"/>
              <a:gd name="connsiteY18" fmla="*/ 4967933 h 5091764"/>
              <a:gd name="connsiteX19" fmla="*/ 4443937 w 4659336"/>
              <a:gd name="connsiteY19" fmla="*/ 5005137 h 5091764"/>
              <a:gd name="connsiteX20" fmla="*/ 4415061 w 4659336"/>
              <a:gd name="connsiteY20" fmla="*/ 5014762 h 5091764"/>
              <a:gd name="connsiteX21" fmla="*/ 4078177 w 4659336"/>
              <a:gd name="connsiteY21" fmla="*/ 4995512 h 5091764"/>
              <a:gd name="connsiteX22" fmla="*/ 3904922 w 4659336"/>
              <a:gd name="connsiteY22" fmla="*/ 5005137 h 5091764"/>
              <a:gd name="connsiteX23" fmla="*/ 3866421 w 4659336"/>
              <a:gd name="connsiteY23" fmla="*/ 5014762 h 5091764"/>
              <a:gd name="connsiteX24" fmla="*/ 3779794 w 4659336"/>
              <a:gd name="connsiteY24" fmla="*/ 5034013 h 5091764"/>
              <a:gd name="connsiteX25" fmla="*/ 3702792 w 4659336"/>
              <a:gd name="connsiteY25" fmla="*/ 5062888 h 5091764"/>
              <a:gd name="connsiteX26" fmla="*/ 3645040 w 4659336"/>
              <a:gd name="connsiteY26" fmla="*/ 5082139 h 5091764"/>
              <a:gd name="connsiteX27" fmla="*/ 3616164 w 4659336"/>
              <a:gd name="connsiteY27" fmla="*/ 5091764 h 5091764"/>
              <a:gd name="connsiteX28" fmla="*/ 3250404 w 4659336"/>
              <a:gd name="connsiteY28" fmla="*/ 5082139 h 5091764"/>
              <a:gd name="connsiteX29" fmla="*/ 3240779 w 4659336"/>
              <a:gd name="connsiteY29" fmla="*/ 5043638 h 5091764"/>
              <a:gd name="connsiteX30" fmla="*/ 3231154 w 4659336"/>
              <a:gd name="connsiteY30" fmla="*/ 4937760 h 5091764"/>
              <a:gd name="connsiteX31" fmla="*/ 3211903 w 4659336"/>
              <a:gd name="connsiteY31" fmla="*/ 4899259 h 5091764"/>
              <a:gd name="connsiteX32" fmla="*/ 3192653 w 4659336"/>
              <a:gd name="connsiteY32" fmla="*/ 4841507 h 5091764"/>
              <a:gd name="connsiteX33" fmla="*/ 3183027 w 4659336"/>
              <a:gd name="connsiteY33" fmla="*/ 4793381 h 5091764"/>
              <a:gd name="connsiteX34" fmla="*/ 3154152 w 4659336"/>
              <a:gd name="connsiteY34" fmla="*/ 4754880 h 5091764"/>
              <a:gd name="connsiteX35" fmla="*/ 3134901 w 4659336"/>
              <a:gd name="connsiteY35" fmla="*/ 4706754 h 5091764"/>
              <a:gd name="connsiteX36" fmla="*/ 3115650 w 4659336"/>
              <a:gd name="connsiteY36" fmla="*/ 4398745 h 5091764"/>
              <a:gd name="connsiteX37" fmla="*/ 3106025 w 4659336"/>
              <a:gd name="connsiteY37" fmla="*/ 4225491 h 5091764"/>
              <a:gd name="connsiteX38" fmla="*/ 3096400 w 4659336"/>
              <a:gd name="connsiteY38" fmla="*/ 4196615 h 5091764"/>
              <a:gd name="connsiteX39" fmla="*/ 2961646 w 4659336"/>
              <a:gd name="connsiteY39" fmla="*/ 4186989 h 5091764"/>
              <a:gd name="connsiteX40" fmla="*/ 2923145 w 4659336"/>
              <a:gd name="connsiteY40" fmla="*/ 4167739 h 5091764"/>
              <a:gd name="connsiteX41" fmla="*/ 2778766 w 4659336"/>
              <a:gd name="connsiteY41" fmla="*/ 4138863 h 5091764"/>
              <a:gd name="connsiteX42" fmla="*/ 2807642 w 4659336"/>
              <a:gd name="connsiteY42" fmla="*/ 4023360 h 5091764"/>
              <a:gd name="connsiteX43" fmla="*/ 2836518 w 4659336"/>
              <a:gd name="connsiteY43" fmla="*/ 4004109 h 5091764"/>
              <a:gd name="connsiteX44" fmla="*/ 2894269 w 4659336"/>
              <a:gd name="connsiteY44" fmla="*/ 3907857 h 5091764"/>
              <a:gd name="connsiteX45" fmla="*/ 2913520 w 4659336"/>
              <a:gd name="connsiteY45" fmla="*/ 3878981 h 5091764"/>
              <a:gd name="connsiteX46" fmla="*/ 2923145 w 4659336"/>
              <a:gd name="connsiteY46" fmla="*/ 3850105 h 5091764"/>
              <a:gd name="connsiteX47" fmla="*/ 2942396 w 4659336"/>
              <a:gd name="connsiteY47" fmla="*/ 3821229 h 5091764"/>
              <a:gd name="connsiteX48" fmla="*/ 2923145 w 4659336"/>
              <a:gd name="connsiteY48" fmla="*/ 3686476 h 5091764"/>
              <a:gd name="connsiteX49" fmla="*/ 2894269 w 4659336"/>
              <a:gd name="connsiteY49" fmla="*/ 3667225 h 5091764"/>
              <a:gd name="connsiteX50" fmla="*/ 2855768 w 4659336"/>
              <a:gd name="connsiteY50" fmla="*/ 3619099 h 5091764"/>
              <a:gd name="connsiteX51" fmla="*/ 2798017 w 4659336"/>
              <a:gd name="connsiteY51" fmla="*/ 3599848 h 5091764"/>
              <a:gd name="connsiteX52" fmla="*/ 2624762 w 4659336"/>
              <a:gd name="connsiteY52" fmla="*/ 3580598 h 5091764"/>
              <a:gd name="connsiteX53" fmla="*/ 2509259 w 4659336"/>
              <a:gd name="connsiteY53" fmla="*/ 3542097 h 5091764"/>
              <a:gd name="connsiteX54" fmla="*/ 2490008 w 4659336"/>
              <a:gd name="connsiteY54" fmla="*/ 3455469 h 5091764"/>
              <a:gd name="connsiteX55" fmla="*/ 2470758 w 4659336"/>
              <a:gd name="connsiteY55" fmla="*/ 3416968 h 5091764"/>
              <a:gd name="connsiteX56" fmla="*/ 2389433 w 4659336"/>
              <a:gd name="connsiteY56" fmla="*/ 3654266 h 5091764"/>
              <a:gd name="connsiteX57" fmla="*/ 2422632 w 4659336"/>
              <a:gd name="connsiteY57" fmla="*/ 3291840 h 5091764"/>
              <a:gd name="connsiteX58" fmla="*/ 2393756 w 4659336"/>
              <a:gd name="connsiteY58" fmla="*/ 3262964 h 5091764"/>
              <a:gd name="connsiteX59" fmla="*/ 2355255 w 4659336"/>
              <a:gd name="connsiteY59" fmla="*/ 3253339 h 5091764"/>
              <a:gd name="connsiteX60" fmla="*/ 2345629 w 4659336"/>
              <a:gd name="connsiteY60" fmla="*/ 3224463 h 5091764"/>
              <a:gd name="connsiteX61" fmla="*/ 2292553 w 4659336"/>
              <a:gd name="connsiteY61" fmla="*/ 3274020 h 5091764"/>
              <a:gd name="connsiteX62" fmla="*/ 2156800 w 4659336"/>
              <a:gd name="connsiteY62" fmla="*/ 3613451 h 5091764"/>
              <a:gd name="connsiteX63" fmla="*/ 2066497 w 4659336"/>
              <a:gd name="connsiteY63" fmla="*/ 3304327 h 5091764"/>
              <a:gd name="connsiteX64" fmla="*/ 1931743 w 4659336"/>
              <a:gd name="connsiteY64" fmla="*/ 3147461 h 5091764"/>
              <a:gd name="connsiteX65" fmla="*/ 1686161 w 4659336"/>
              <a:gd name="connsiteY65" fmla="*/ 3283097 h 5091764"/>
              <a:gd name="connsiteX66" fmla="*/ 1556358 w 4659336"/>
              <a:gd name="connsiteY66" fmla="*/ 3147461 h 5091764"/>
              <a:gd name="connsiteX67" fmla="*/ 1527482 w 4659336"/>
              <a:gd name="connsiteY67" fmla="*/ 3176337 h 5091764"/>
              <a:gd name="connsiteX68" fmla="*/ 1488981 w 4659336"/>
              <a:gd name="connsiteY68" fmla="*/ 3195587 h 5091764"/>
              <a:gd name="connsiteX69" fmla="*/ 1469730 w 4659336"/>
              <a:gd name="connsiteY69" fmla="*/ 3224463 h 5091764"/>
              <a:gd name="connsiteX70" fmla="*/ 1402354 w 4659336"/>
              <a:gd name="connsiteY70" fmla="*/ 3253339 h 5091764"/>
              <a:gd name="connsiteX71" fmla="*/ 1334977 w 4659336"/>
              <a:gd name="connsiteY71" fmla="*/ 3301465 h 5091764"/>
              <a:gd name="connsiteX72" fmla="*/ 1277225 w 4659336"/>
              <a:gd name="connsiteY72" fmla="*/ 3320716 h 5091764"/>
              <a:gd name="connsiteX73" fmla="*/ 1238724 w 4659336"/>
              <a:gd name="connsiteY73" fmla="*/ 3349592 h 5091764"/>
              <a:gd name="connsiteX74" fmla="*/ 1180973 w 4659336"/>
              <a:gd name="connsiteY74" fmla="*/ 3368842 h 5091764"/>
              <a:gd name="connsiteX75" fmla="*/ 1142472 w 4659336"/>
              <a:gd name="connsiteY75" fmla="*/ 3388093 h 5091764"/>
              <a:gd name="connsiteX76" fmla="*/ 1093573 w 4659336"/>
              <a:gd name="connsiteY76" fmla="*/ 3510966 h 5091764"/>
              <a:gd name="connsiteX77" fmla="*/ 940341 w 4659336"/>
              <a:gd name="connsiteY77" fmla="*/ 3445844 h 5091764"/>
              <a:gd name="connsiteX78" fmla="*/ 967044 w 4659336"/>
              <a:gd name="connsiteY78" fmla="*/ 3559826 h 5091764"/>
              <a:gd name="connsiteX79" fmla="*/ 872964 w 4659336"/>
              <a:gd name="connsiteY79" fmla="*/ 3474720 h 5091764"/>
              <a:gd name="connsiteX80" fmla="*/ 834463 w 4659336"/>
              <a:gd name="connsiteY80" fmla="*/ 3493971 h 5091764"/>
              <a:gd name="connsiteX81" fmla="*/ 767086 w 4659336"/>
              <a:gd name="connsiteY81" fmla="*/ 3513221 h 5091764"/>
              <a:gd name="connsiteX82" fmla="*/ 738210 w 4659336"/>
              <a:gd name="connsiteY82" fmla="*/ 3532472 h 5091764"/>
              <a:gd name="connsiteX83" fmla="*/ 604326 w 4659336"/>
              <a:gd name="connsiteY83" fmla="*/ 3657547 h 5091764"/>
              <a:gd name="connsiteX84" fmla="*/ 603457 w 4659336"/>
              <a:gd name="connsiteY84" fmla="*/ 3503596 h 5091764"/>
              <a:gd name="connsiteX85" fmla="*/ 473579 w 4659336"/>
              <a:gd name="connsiteY85" fmla="*/ 3490025 h 5091764"/>
              <a:gd name="connsiteX86" fmla="*/ 526455 w 4659336"/>
              <a:gd name="connsiteY86" fmla="*/ 3397718 h 5091764"/>
              <a:gd name="connsiteX87" fmla="*/ 497579 w 4659336"/>
              <a:gd name="connsiteY87" fmla="*/ 3378467 h 5091764"/>
              <a:gd name="connsiteX88" fmla="*/ 468703 w 4659336"/>
              <a:gd name="connsiteY88" fmla="*/ 3349592 h 5091764"/>
              <a:gd name="connsiteX89" fmla="*/ 478328 w 4659336"/>
              <a:gd name="connsiteY89" fmla="*/ 3262964 h 5091764"/>
              <a:gd name="connsiteX90" fmla="*/ 516829 w 4659336"/>
              <a:gd name="connsiteY90" fmla="*/ 3224463 h 5091764"/>
              <a:gd name="connsiteX91" fmla="*/ 584206 w 4659336"/>
              <a:gd name="connsiteY91" fmla="*/ 3195587 h 5091764"/>
              <a:gd name="connsiteX92" fmla="*/ 613082 w 4659336"/>
              <a:gd name="connsiteY92" fmla="*/ 3166712 h 5091764"/>
              <a:gd name="connsiteX93" fmla="*/ 651583 w 4659336"/>
              <a:gd name="connsiteY93" fmla="*/ 3147461 h 5091764"/>
              <a:gd name="connsiteX94" fmla="*/ 670834 w 4659336"/>
              <a:gd name="connsiteY94" fmla="*/ 3118585 h 5091764"/>
              <a:gd name="connsiteX95" fmla="*/ 680459 w 4659336"/>
              <a:gd name="connsiteY95" fmla="*/ 3089709 h 5091764"/>
              <a:gd name="connsiteX96" fmla="*/ 728585 w 4659336"/>
              <a:gd name="connsiteY96" fmla="*/ 3031958 h 5091764"/>
              <a:gd name="connsiteX97" fmla="*/ 747836 w 4659336"/>
              <a:gd name="connsiteY97" fmla="*/ 3003082 h 5091764"/>
              <a:gd name="connsiteX98" fmla="*/ 757461 w 4659336"/>
              <a:gd name="connsiteY98" fmla="*/ 2964581 h 5091764"/>
              <a:gd name="connsiteX99" fmla="*/ 651583 w 4659336"/>
              <a:gd name="connsiteY99" fmla="*/ 2887579 h 5091764"/>
              <a:gd name="connsiteX100" fmla="*/ 564956 w 4659336"/>
              <a:gd name="connsiteY100" fmla="*/ 2839453 h 5091764"/>
              <a:gd name="connsiteX101" fmla="*/ 536080 w 4659336"/>
              <a:gd name="connsiteY101" fmla="*/ 2800952 h 5091764"/>
              <a:gd name="connsiteX102" fmla="*/ 478328 w 4659336"/>
              <a:gd name="connsiteY102" fmla="*/ 2781701 h 5091764"/>
              <a:gd name="connsiteX103" fmla="*/ 439827 w 4659336"/>
              <a:gd name="connsiteY103" fmla="*/ 2762451 h 5091764"/>
              <a:gd name="connsiteX104" fmla="*/ 420577 w 4659336"/>
              <a:gd name="connsiteY104" fmla="*/ 2733575 h 5091764"/>
              <a:gd name="connsiteX105" fmla="*/ 391701 w 4659336"/>
              <a:gd name="connsiteY105" fmla="*/ 2714324 h 5091764"/>
              <a:gd name="connsiteX106" fmla="*/ 353200 w 4659336"/>
              <a:gd name="connsiteY106" fmla="*/ 2666198 h 5091764"/>
              <a:gd name="connsiteX107" fmla="*/ 324324 w 4659336"/>
              <a:gd name="connsiteY107" fmla="*/ 2627697 h 5091764"/>
              <a:gd name="connsiteX108" fmla="*/ 285823 w 4659336"/>
              <a:gd name="connsiteY108" fmla="*/ 2618072 h 5091764"/>
              <a:gd name="connsiteX109" fmla="*/ 228072 w 4659336"/>
              <a:gd name="connsiteY109" fmla="*/ 2589196 h 5091764"/>
              <a:gd name="connsiteX110" fmla="*/ 218446 w 4659336"/>
              <a:gd name="connsiteY110" fmla="*/ 2560320 h 5091764"/>
              <a:gd name="connsiteX111" fmla="*/ 189570 w 4659336"/>
              <a:gd name="connsiteY111" fmla="*/ 2531444 h 5091764"/>
              <a:gd name="connsiteX112" fmla="*/ 160695 w 4659336"/>
              <a:gd name="connsiteY112" fmla="*/ 2492943 h 5091764"/>
              <a:gd name="connsiteX113" fmla="*/ 141444 w 4659336"/>
              <a:gd name="connsiteY113" fmla="*/ 2377440 h 5091764"/>
              <a:gd name="connsiteX114" fmla="*/ 131819 w 4659336"/>
              <a:gd name="connsiteY114" fmla="*/ 2338939 h 5091764"/>
              <a:gd name="connsiteX115" fmla="*/ 122194 w 4659336"/>
              <a:gd name="connsiteY115" fmla="*/ 2281187 h 5091764"/>
              <a:gd name="connsiteX116" fmla="*/ 93318 w 4659336"/>
              <a:gd name="connsiteY116" fmla="*/ 2184935 h 5091764"/>
              <a:gd name="connsiteX117" fmla="*/ 74067 w 4659336"/>
              <a:gd name="connsiteY117" fmla="*/ 2088682 h 5091764"/>
              <a:gd name="connsiteX118" fmla="*/ 35566 w 4659336"/>
              <a:gd name="connsiteY118" fmla="*/ 2011680 h 5091764"/>
              <a:gd name="connsiteX119" fmla="*/ 25941 w 4659336"/>
              <a:gd name="connsiteY119" fmla="*/ 1944303 h 5091764"/>
              <a:gd name="connsiteX120" fmla="*/ 16316 w 4659336"/>
              <a:gd name="connsiteY120" fmla="*/ 1915427 h 5091764"/>
              <a:gd name="connsiteX121" fmla="*/ 45192 w 4659336"/>
              <a:gd name="connsiteY121" fmla="*/ 1549667 h 5091764"/>
              <a:gd name="connsiteX122" fmla="*/ 54817 w 4659336"/>
              <a:gd name="connsiteY122" fmla="*/ 1443789 h 5091764"/>
              <a:gd name="connsiteX123" fmla="*/ 64442 w 4659336"/>
              <a:gd name="connsiteY123" fmla="*/ 1405288 h 5091764"/>
              <a:gd name="connsiteX124" fmla="*/ 83693 w 4659336"/>
              <a:gd name="connsiteY124" fmla="*/ 1347537 h 5091764"/>
              <a:gd name="connsiteX125" fmla="*/ 430202 w 4659336"/>
              <a:gd name="connsiteY125" fmla="*/ 1309036 h 5091764"/>
              <a:gd name="connsiteX126" fmla="*/ 709335 w 4659336"/>
              <a:gd name="connsiteY126" fmla="*/ 1280160 h 5091764"/>
              <a:gd name="connsiteX127" fmla="*/ 747836 w 4659336"/>
              <a:gd name="connsiteY127" fmla="*/ 1270535 h 5091764"/>
              <a:gd name="connsiteX128" fmla="*/ 959592 w 4659336"/>
              <a:gd name="connsiteY128" fmla="*/ 1260909 h 5091764"/>
              <a:gd name="connsiteX129" fmla="*/ 1075095 w 4659336"/>
              <a:gd name="connsiteY129" fmla="*/ 1222408 h 5091764"/>
              <a:gd name="connsiteX130" fmla="*/ 1190598 w 4659336"/>
              <a:gd name="connsiteY130" fmla="*/ 1174282 h 5091764"/>
              <a:gd name="connsiteX131" fmla="*/ 1209848 w 4659336"/>
              <a:gd name="connsiteY131" fmla="*/ 1145406 h 5091764"/>
              <a:gd name="connsiteX132" fmla="*/ 1344602 w 4659336"/>
              <a:gd name="connsiteY132" fmla="*/ 1087655 h 5091764"/>
              <a:gd name="connsiteX133" fmla="*/ 1373478 w 4659336"/>
              <a:gd name="connsiteY133" fmla="*/ 1049154 h 5091764"/>
              <a:gd name="connsiteX134" fmla="*/ 1402354 w 4659336"/>
              <a:gd name="connsiteY134" fmla="*/ 1039528 h 5091764"/>
              <a:gd name="connsiteX135" fmla="*/ 1546733 w 4659336"/>
              <a:gd name="connsiteY135" fmla="*/ 1020278 h 5091764"/>
              <a:gd name="connsiteX136" fmla="*/ 1594859 w 4659336"/>
              <a:gd name="connsiteY136" fmla="*/ 1010653 h 5091764"/>
              <a:gd name="connsiteX137" fmla="*/ 1623735 w 4659336"/>
              <a:gd name="connsiteY137" fmla="*/ 991402 h 5091764"/>
              <a:gd name="connsiteX138" fmla="*/ 1662236 w 4659336"/>
              <a:gd name="connsiteY138" fmla="*/ 981777 h 5091764"/>
              <a:gd name="connsiteX139" fmla="*/ 1700737 w 4659336"/>
              <a:gd name="connsiteY139" fmla="*/ 952901 h 5091764"/>
              <a:gd name="connsiteX140" fmla="*/ 1739238 w 4659336"/>
              <a:gd name="connsiteY140" fmla="*/ 914400 h 5091764"/>
              <a:gd name="connsiteX141" fmla="*/ 1768114 w 4659336"/>
              <a:gd name="connsiteY141" fmla="*/ 895149 h 5091764"/>
              <a:gd name="connsiteX142" fmla="*/ 1825865 w 4659336"/>
              <a:gd name="connsiteY142" fmla="*/ 875899 h 5091764"/>
              <a:gd name="connsiteX143" fmla="*/ 1902867 w 4659336"/>
              <a:gd name="connsiteY143" fmla="*/ 885524 h 5091764"/>
              <a:gd name="connsiteX144" fmla="*/ 1931743 w 4659336"/>
              <a:gd name="connsiteY144" fmla="*/ 895149 h 5091764"/>
              <a:gd name="connsiteX145" fmla="*/ 1970244 w 4659336"/>
              <a:gd name="connsiteY145" fmla="*/ 885524 h 5091764"/>
              <a:gd name="connsiteX146" fmla="*/ 2047246 w 4659336"/>
              <a:gd name="connsiteY146" fmla="*/ 837398 h 5091764"/>
              <a:gd name="connsiteX147" fmla="*/ 2076122 w 4659336"/>
              <a:gd name="connsiteY147" fmla="*/ 818147 h 5091764"/>
              <a:gd name="connsiteX148" fmla="*/ 2114623 w 4659336"/>
              <a:gd name="connsiteY148" fmla="*/ 808522 h 5091764"/>
              <a:gd name="connsiteX149" fmla="*/ 2162749 w 4659336"/>
              <a:gd name="connsiteY149" fmla="*/ 789272 h 5091764"/>
              <a:gd name="connsiteX150" fmla="*/ 2191625 w 4659336"/>
              <a:gd name="connsiteY150" fmla="*/ 731520 h 5091764"/>
              <a:gd name="connsiteX151" fmla="*/ 2220501 w 4659336"/>
              <a:gd name="connsiteY151" fmla="*/ 721895 h 5091764"/>
              <a:gd name="connsiteX152" fmla="*/ 2249377 w 4659336"/>
              <a:gd name="connsiteY152" fmla="*/ 635267 h 5091764"/>
              <a:gd name="connsiteX153" fmla="*/ 2287878 w 4659336"/>
              <a:gd name="connsiteY153" fmla="*/ 606392 h 5091764"/>
              <a:gd name="connsiteX154" fmla="*/ 2326379 w 4659336"/>
              <a:gd name="connsiteY154" fmla="*/ 596766 h 5091764"/>
              <a:gd name="connsiteX155" fmla="*/ 2355255 w 4659336"/>
              <a:gd name="connsiteY155" fmla="*/ 616017 h 5091764"/>
              <a:gd name="connsiteX156" fmla="*/ 2384130 w 4659336"/>
              <a:gd name="connsiteY156" fmla="*/ 625642 h 5091764"/>
              <a:gd name="connsiteX157" fmla="*/ 2422632 w 4659336"/>
              <a:gd name="connsiteY157" fmla="*/ 654518 h 5091764"/>
              <a:gd name="connsiteX158" fmla="*/ 2499634 w 4659336"/>
              <a:gd name="connsiteY158" fmla="*/ 683394 h 5091764"/>
              <a:gd name="connsiteX159" fmla="*/ 2528509 w 4659336"/>
              <a:gd name="connsiteY159" fmla="*/ 702644 h 5091764"/>
              <a:gd name="connsiteX160" fmla="*/ 2701764 w 4659336"/>
              <a:gd name="connsiteY160" fmla="*/ 693019 h 5091764"/>
              <a:gd name="connsiteX161" fmla="*/ 2749890 w 4659336"/>
              <a:gd name="connsiteY161" fmla="*/ 673768 h 5091764"/>
              <a:gd name="connsiteX162" fmla="*/ 2817267 w 4659336"/>
              <a:gd name="connsiteY162" fmla="*/ 654518 h 5091764"/>
              <a:gd name="connsiteX163" fmla="*/ 2855768 w 4659336"/>
              <a:gd name="connsiteY163" fmla="*/ 635267 h 5091764"/>
              <a:gd name="connsiteX164" fmla="*/ 2923145 w 4659336"/>
              <a:gd name="connsiteY164" fmla="*/ 587141 h 5091764"/>
              <a:gd name="connsiteX165" fmla="*/ 2952021 w 4659336"/>
              <a:gd name="connsiteY165" fmla="*/ 567891 h 5091764"/>
              <a:gd name="connsiteX166" fmla="*/ 3009773 w 4659336"/>
              <a:gd name="connsiteY166" fmla="*/ 539015 h 5091764"/>
              <a:gd name="connsiteX167" fmla="*/ 3077149 w 4659336"/>
              <a:gd name="connsiteY167" fmla="*/ 471638 h 5091764"/>
              <a:gd name="connsiteX168" fmla="*/ 3096400 w 4659336"/>
              <a:gd name="connsiteY168" fmla="*/ 433137 h 5091764"/>
              <a:gd name="connsiteX169" fmla="*/ 3125276 w 4659336"/>
              <a:gd name="connsiteY169" fmla="*/ 413886 h 5091764"/>
              <a:gd name="connsiteX170" fmla="*/ 3154152 w 4659336"/>
              <a:gd name="connsiteY170" fmla="*/ 375385 h 5091764"/>
              <a:gd name="connsiteX171" fmla="*/ 3183027 w 4659336"/>
              <a:gd name="connsiteY171" fmla="*/ 346509 h 5091764"/>
              <a:gd name="connsiteX172" fmla="*/ 3192653 w 4659336"/>
              <a:gd name="connsiteY172" fmla="*/ 308008 h 5091764"/>
              <a:gd name="connsiteX173" fmla="*/ 3221528 w 4659336"/>
              <a:gd name="connsiteY173" fmla="*/ 288758 h 5091764"/>
              <a:gd name="connsiteX174" fmla="*/ 3250404 w 4659336"/>
              <a:gd name="connsiteY174" fmla="*/ 259882 h 5091764"/>
              <a:gd name="connsiteX175" fmla="*/ 3308156 w 4659336"/>
              <a:gd name="connsiteY175" fmla="*/ 192505 h 5091764"/>
              <a:gd name="connsiteX176" fmla="*/ 3317781 w 4659336"/>
              <a:gd name="connsiteY176" fmla="*/ 144379 h 5091764"/>
              <a:gd name="connsiteX177" fmla="*/ 3337032 w 4659336"/>
              <a:gd name="connsiteY177" fmla="*/ 86627 h 5091764"/>
              <a:gd name="connsiteX178" fmla="*/ 3356282 w 4659336"/>
              <a:gd name="connsiteY178" fmla="*/ 19251 h 5091764"/>
              <a:gd name="connsiteX179" fmla="*/ 3385158 w 4659336"/>
              <a:gd name="connsiteY179" fmla="*/ 0 h 5091764"/>
              <a:gd name="connsiteX180" fmla="*/ 3462160 w 4659336"/>
              <a:gd name="connsiteY180" fmla="*/ 28876 h 5091764"/>
              <a:gd name="connsiteX181" fmla="*/ 3491036 w 4659336"/>
              <a:gd name="connsiteY181" fmla="*/ 57752 h 5091764"/>
              <a:gd name="connsiteX182" fmla="*/ 3519912 w 4659336"/>
              <a:gd name="connsiteY182" fmla="*/ 77002 h 5091764"/>
              <a:gd name="connsiteX183" fmla="*/ 3539162 w 4659336"/>
              <a:gd name="connsiteY183" fmla="*/ 115503 h 5091764"/>
              <a:gd name="connsiteX184" fmla="*/ 3568038 w 4659336"/>
              <a:gd name="connsiteY184" fmla="*/ 154004 h 5091764"/>
              <a:gd name="connsiteX185" fmla="*/ 3577663 w 4659336"/>
              <a:gd name="connsiteY185" fmla="*/ 182880 h 5091764"/>
              <a:gd name="connsiteX186" fmla="*/ 3616164 w 4659336"/>
              <a:gd name="connsiteY186" fmla="*/ 240632 h 5091764"/>
              <a:gd name="connsiteX187" fmla="*/ 3664290 w 4659336"/>
              <a:gd name="connsiteY187" fmla="*/ 317634 h 5091764"/>
              <a:gd name="connsiteX188" fmla="*/ 3702792 w 4659336"/>
              <a:gd name="connsiteY188" fmla="*/ 365760 h 5091764"/>
              <a:gd name="connsiteX189" fmla="*/ 3722042 w 4659336"/>
              <a:gd name="connsiteY189" fmla="*/ 394636 h 5091764"/>
              <a:gd name="connsiteX190" fmla="*/ 3760543 w 4659336"/>
              <a:gd name="connsiteY190" fmla="*/ 413886 h 5091764"/>
              <a:gd name="connsiteX191" fmla="*/ 3827920 w 4659336"/>
              <a:gd name="connsiteY191" fmla="*/ 481263 h 5091764"/>
              <a:gd name="connsiteX192" fmla="*/ 3837545 w 4659336"/>
              <a:gd name="connsiteY192" fmla="*/ 510139 h 5091764"/>
              <a:gd name="connsiteX193" fmla="*/ 3895297 w 4659336"/>
              <a:gd name="connsiteY193" fmla="*/ 539015 h 5091764"/>
              <a:gd name="connsiteX194" fmla="*/ 3953048 w 4659336"/>
              <a:gd name="connsiteY194" fmla="*/ 596766 h 5091764"/>
              <a:gd name="connsiteX195" fmla="*/ 4010800 w 4659336"/>
              <a:gd name="connsiteY195" fmla="*/ 635267 h 5091764"/>
              <a:gd name="connsiteX196" fmla="*/ 4039676 w 4659336"/>
              <a:gd name="connsiteY196" fmla="*/ 654518 h 5091764"/>
              <a:gd name="connsiteX197" fmla="*/ 4068552 w 4659336"/>
              <a:gd name="connsiteY197" fmla="*/ 683394 h 5091764"/>
              <a:gd name="connsiteX198" fmla="*/ 4135928 w 4659336"/>
              <a:gd name="connsiteY198" fmla="*/ 712269 h 5091764"/>
              <a:gd name="connsiteX199" fmla="*/ 4203305 w 4659336"/>
              <a:gd name="connsiteY199" fmla="*/ 750771 h 5091764"/>
              <a:gd name="connsiteX200" fmla="*/ 4261057 w 4659336"/>
              <a:gd name="connsiteY200" fmla="*/ 770021 h 5091764"/>
              <a:gd name="connsiteX201" fmla="*/ 4289933 w 4659336"/>
              <a:gd name="connsiteY201" fmla="*/ 789272 h 5091764"/>
              <a:gd name="connsiteX202" fmla="*/ 4328434 w 4659336"/>
              <a:gd name="connsiteY202" fmla="*/ 827773 h 5091764"/>
              <a:gd name="connsiteX203" fmla="*/ 4415061 w 4659336"/>
              <a:gd name="connsiteY203" fmla="*/ 875899 h 5091764"/>
              <a:gd name="connsiteX204" fmla="*/ 4443937 w 4659336"/>
              <a:gd name="connsiteY204" fmla="*/ 885524 h 5091764"/>
              <a:gd name="connsiteX205" fmla="*/ 4453562 w 4659336"/>
              <a:gd name="connsiteY205" fmla="*/ 914400 h 5091764"/>
              <a:gd name="connsiteX206" fmla="*/ 4482438 w 4659336"/>
              <a:gd name="connsiteY206" fmla="*/ 885524 h 5091764"/>
              <a:gd name="connsiteX0" fmla="*/ 4482438 w 4659336"/>
              <a:gd name="connsiteY0" fmla="*/ 885524 h 5091764"/>
              <a:gd name="connsiteX1" fmla="*/ 4482438 w 4659336"/>
              <a:gd name="connsiteY1" fmla="*/ 885524 h 5091764"/>
              <a:gd name="connsiteX2" fmla="*/ 4501688 w 4659336"/>
              <a:gd name="connsiteY2" fmla="*/ 2069432 h 5091764"/>
              <a:gd name="connsiteX3" fmla="*/ 4549815 w 4659336"/>
              <a:gd name="connsiteY3" fmla="*/ 2127183 h 5091764"/>
              <a:gd name="connsiteX4" fmla="*/ 4559440 w 4659336"/>
              <a:gd name="connsiteY4" fmla="*/ 2175309 h 5091764"/>
              <a:gd name="connsiteX5" fmla="*/ 4569065 w 4659336"/>
              <a:gd name="connsiteY5" fmla="*/ 2723949 h 5091764"/>
              <a:gd name="connsiteX6" fmla="*/ 4588316 w 4659336"/>
              <a:gd name="connsiteY6" fmla="*/ 2858703 h 5091764"/>
              <a:gd name="connsiteX7" fmla="*/ 4597941 w 4659336"/>
              <a:gd name="connsiteY7" fmla="*/ 2945331 h 5091764"/>
              <a:gd name="connsiteX8" fmla="*/ 4607566 w 4659336"/>
              <a:gd name="connsiteY8" fmla="*/ 3022333 h 5091764"/>
              <a:gd name="connsiteX9" fmla="*/ 4452704 w 4659336"/>
              <a:gd name="connsiteY9" fmla="*/ 4090737 h 5091764"/>
              <a:gd name="connsiteX10" fmla="*/ 4626817 w 4659336"/>
              <a:gd name="connsiteY10" fmla="*/ 4138863 h 5091764"/>
              <a:gd name="connsiteX11" fmla="*/ 4646067 w 4659336"/>
              <a:gd name="connsiteY11" fmla="*/ 4177364 h 5091764"/>
              <a:gd name="connsiteX12" fmla="*/ 4478552 w 4659336"/>
              <a:gd name="connsiteY12" fmla="*/ 4316560 h 5091764"/>
              <a:gd name="connsiteX13" fmla="*/ 4636442 w 4659336"/>
              <a:gd name="connsiteY13" fmla="*/ 4639377 h 5091764"/>
              <a:gd name="connsiteX14" fmla="*/ 4626817 w 4659336"/>
              <a:gd name="connsiteY14" fmla="*/ 4668253 h 5091764"/>
              <a:gd name="connsiteX15" fmla="*/ 4493689 w 4659336"/>
              <a:gd name="connsiteY15" fmla="*/ 4897963 h 5091764"/>
              <a:gd name="connsiteX16" fmla="*/ 4569065 w 4659336"/>
              <a:gd name="connsiteY16" fmla="*/ 4937760 h 5091764"/>
              <a:gd name="connsiteX17" fmla="*/ 4559440 w 4659336"/>
              <a:gd name="connsiteY17" fmla="*/ 4985886 h 5091764"/>
              <a:gd name="connsiteX18" fmla="*/ 4445021 w 4659336"/>
              <a:gd name="connsiteY18" fmla="*/ 4967933 h 5091764"/>
              <a:gd name="connsiteX19" fmla="*/ 4443937 w 4659336"/>
              <a:gd name="connsiteY19" fmla="*/ 5005137 h 5091764"/>
              <a:gd name="connsiteX20" fmla="*/ 4415061 w 4659336"/>
              <a:gd name="connsiteY20" fmla="*/ 5014762 h 5091764"/>
              <a:gd name="connsiteX21" fmla="*/ 4078177 w 4659336"/>
              <a:gd name="connsiteY21" fmla="*/ 4995512 h 5091764"/>
              <a:gd name="connsiteX22" fmla="*/ 3904922 w 4659336"/>
              <a:gd name="connsiteY22" fmla="*/ 5005137 h 5091764"/>
              <a:gd name="connsiteX23" fmla="*/ 3866421 w 4659336"/>
              <a:gd name="connsiteY23" fmla="*/ 5014762 h 5091764"/>
              <a:gd name="connsiteX24" fmla="*/ 3779794 w 4659336"/>
              <a:gd name="connsiteY24" fmla="*/ 5034013 h 5091764"/>
              <a:gd name="connsiteX25" fmla="*/ 3702792 w 4659336"/>
              <a:gd name="connsiteY25" fmla="*/ 5062888 h 5091764"/>
              <a:gd name="connsiteX26" fmla="*/ 3645040 w 4659336"/>
              <a:gd name="connsiteY26" fmla="*/ 5082139 h 5091764"/>
              <a:gd name="connsiteX27" fmla="*/ 3616164 w 4659336"/>
              <a:gd name="connsiteY27" fmla="*/ 5091764 h 5091764"/>
              <a:gd name="connsiteX28" fmla="*/ 3250404 w 4659336"/>
              <a:gd name="connsiteY28" fmla="*/ 5082139 h 5091764"/>
              <a:gd name="connsiteX29" fmla="*/ 3240779 w 4659336"/>
              <a:gd name="connsiteY29" fmla="*/ 5043638 h 5091764"/>
              <a:gd name="connsiteX30" fmla="*/ 3231154 w 4659336"/>
              <a:gd name="connsiteY30" fmla="*/ 4937760 h 5091764"/>
              <a:gd name="connsiteX31" fmla="*/ 3211903 w 4659336"/>
              <a:gd name="connsiteY31" fmla="*/ 4899259 h 5091764"/>
              <a:gd name="connsiteX32" fmla="*/ 3192653 w 4659336"/>
              <a:gd name="connsiteY32" fmla="*/ 4841507 h 5091764"/>
              <a:gd name="connsiteX33" fmla="*/ 3183027 w 4659336"/>
              <a:gd name="connsiteY33" fmla="*/ 4793381 h 5091764"/>
              <a:gd name="connsiteX34" fmla="*/ 3154152 w 4659336"/>
              <a:gd name="connsiteY34" fmla="*/ 4754880 h 5091764"/>
              <a:gd name="connsiteX35" fmla="*/ 3134901 w 4659336"/>
              <a:gd name="connsiteY35" fmla="*/ 4706754 h 5091764"/>
              <a:gd name="connsiteX36" fmla="*/ 3115650 w 4659336"/>
              <a:gd name="connsiteY36" fmla="*/ 4398745 h 5091764"/>
              <a:gd name="connsiteX37" fmla="*/ 3106025 w 4659336"/>
              <a:gd name="connsiteY37" fmla="*/ 4225491 h 5091764"/>
              <a:gd name="connsiteX38" fmla="*/ 3096400 w 4659336"/>
              <a:gd name="connsiteY38" fmla="*/ 4196615 h 5091764"/>
              <a:gd name="connsiteX39" fmla="*/ 2961646 w 4659336"/>
              <a:gd name="connsiteY39" fmla="*/ 4186989 h 5091764"/>
              <a:gd name="connsiteX40" fmla="*/ 2923145 w 4659336"/>
              <a:gd name="connsiteY40" fmla="*/ 4167739 h 5091764"/>
              <a:gd name="connsiteX41" fmla="*/ 2778766 w 4659336"/>
              <a:gd name="connsiteY41" fmla="*/ 4138863 h 5091764"/>
              <a:gd name="connsiteX42" fmla="*/ 2807642 w 4659336"/>
              <a:gd name="connsiteY42" fmla="*/ 4023360 h 5091764"/>
              <a:gd name="connsiteX43" fmla="*/ 2836518 w 4659336"/>
              <a:gd name="connsiteY43" fmla="*/ 4004109 h 5091764"/>
              <a:gd name="connsiteX44" fmla="*/ 2894269 w 4659336"/>
              <a:gd name="connsiteY44" fmla="*/ 3907857 h 5091764"/>
              <a:gd name="connsiteX45" fmla="*/ 2913520 w 4659336"/>
              <a:gd name="connsiteY45" fmla="*/ 3878981 h 5091764"/>
              <a:gd name="connsiteX46" fmla="*/ 2923145 w 4659336"/>
              <a:gd name="connsiteY46" fmla="*/ 3850105 h 5091764"/>
              <a:gd name="connsiteX47" fmla="*/ 2942396 w 4659336"/>
              <a:gd name="connsiteY47" fmla="*/ 3821229 h 5091764"/>
              <a:gd name="connsiteX48" fmla="*/ 2923145 w 4659336"/>
              <a:gd name="connsiteY48" fmla="*/ 3686476 h 5091764"/>
              <a:gd name="connsiteX49" fmla="*/ 2894269 w 4659336"/>
              <a:gd name="connsiteY49" fmla="*/ 3667225 h 5091764"/>
              <a:gd name="connsiteX50" fmla="*/ 2855768 w 4659336"/>
              <a:gd name="connsiteY50" fmla="*/ 3619099 h 5091764"/>
              <a:gd name="connsiteX51" fmla="*/ 2798017 w 4659336"/>
              <a:gd name="connsiteY51" fmla="*/ 3599848 h 5091764"/>
              <a:gd name="connsiteX52" fmla="*/ 2624762 w 4659336"/>
              <a:gd name="connsiteY52" fmla="*/ 3580598 h 5091764"/>
              <a:gd name="connsiteX53" fmla="*/ 2509259 w 4659336"/>
              <a:gd name="connsiteY53" fmla="*/ 3542097 h 5091764"/>
              <a:gd name="connsiteX54" fmla="*/ 2490008 w 4659336"/>
              <a:gd name="connsiteY54" fmla="*/ 3455469 h 5091764"/>
              <a:gd name="connsiteX55" fmla="*/ 2491846 w 4659336"/>
              <a:gd name="connsiteY55" fmla="*/ 3644503 h 5091764"/>
              <a:gd name="connsiteX56" fmla="*/ 2389433 w 4659336"/>
              <a:gd name="connsiteY56" fmla="*/ 3654266 h 5091764"/>
              <a:gd name="connsiteX57" fmla="*/ 2422632 w 4659336"/>
              <a:gd name="connsiteY57" fmla="*/ 3291840 h 5091764"/>
              <a:gd name="connsiteX58" fmla="*/ 2393756 w 4659336"/>
              <a:gd name="connsiteY58" fmla="*/ 3262964 h 5091764"/>
              <a:gd name="connsiteX59" fmla="*/ 2355255 w 4659336"/>
              <a:gd name="connsiteY59" fmla="*/ 3253339 h 5091764"/>
              <a:gd name="connsiteX60" fmla="*/ 2345629 w 4659336"/>
              <a:gd name="connsiteY60" fmla="*/ 3224463 h 5091764"/>
              <a:gd name="connsiteX61" fmla="*/ 2292553 w 4659336"/>
              <a:gd name="connsiteY61" fmla="*/ 3274020 h 5091764"/>
              <a:gd name="connsiteX62" fmla="*/ 2156800 w 4659336"/>
              <a:gd name="connsiteY62" fmla="*/ 3613451 h 5091764"/>
              <a:gd name="connsiteX63" fmla="*/ 2066497 w 4659336"/>
              <a:gd name="connsiteY63" fmla="*/ 3304327 h 5091764"/>
              <a:gd name="connsiteX64" fmla="*/ 1931743 w 4659336"/>
              <a:gd name="connsiteY64" fmla="*/ 3147461 h 5091764"/>
              <a:gd name="connsiteX65" fmla="*/ 1686161 w 4659336"/>
              <a:gd name="connsiteY65" fmla="*/ 3283097 h 5091764"/>
              <a:gd name="connsiteX66" fmla="*/ 1556358 w 4659336"/>
              <a:gd name="connsiteY66" fmla="*/ 3147461 h 5091764"/>
              <a:gd name="connsiteX67" fmla="*/ 1527482 w 4659336"/>
              <a:gd name="connsiteY67" fmla="*/ 3176337 h 5091764"/>
              <a:gd name="connsiteX68" fmla="*/ 1488981 w 4659336"/>
              <a:gd name="connsiteY68" fmla="*/ 3195587 h 5091764"/>
              <a:gd name="connsiteX69" fmla="*/ 1469730 w 4659336"/>
              <a:gd name="connsiteY69" fmla="*/ 3224463 h 5091764"/>
              <a:gd name="connsiteX70" fmla="*/ 1402354 w 4659336"/>
              <a:gd name="connsiteY70" fmla="*/ 3253339 h 5091764"/>
              <a:gd name="connsiteX71" fmla="*/ 1334977 w 4659336"/>
              <a:gd name="connsiteY71" fmla="*/ 3301465 h 5091764"/>
              <a:gd name="connsiteX72" fmla="*/ 1277225 w 4659336"/>
              <a:gd name="connsiteY72" fmla="*/ 3320716 h 5091764"/>
              <a:gd name="connsiteX73" fmla="*/ 1238724 w 4659336"/>
              <a:gd name="connsiteY73" fmla="*/ 3349592 h 5091764"/>
              <a:gd name="connsiteX74" fmla="*/ 1180973 w 4659336"/>
              <a:gd name="connsiteY74" fmla="*/ 3368842 h 5091764"/>
              <a:gd name="connsiteX75" fmla="*/ 1142472 w 4659336"/>
              <a:gd name="connsiteY75" fmla="*/ 3388093 h 5091764"/>
              <a:gd name="connsiteX76" fmla="*/ 1093573 w 4659336"/>
              <a:gd name="connsiteY76" fmla="*/ 3510966 h 5091764"/>
              <a:gd name="connsiteX77" fmla="*/ 940341 w 4659336"/>
              <a:gd name="connsiteY77" fmla="*/ 3445844 h 5091764"/>
              <a:gd name="connsiteX78" fmla="*/ 967044 w 4659336"/>
              <a:gd name="connsiteY78" fmla="*/ 3559826 h 5091764"/>
              <a:gd name="connsiteX79" fmla="*/ 872964 w 4659336"/>
              <a:gd name="connsiteY79" fmla="*/ 3474720 h 5091764"/>
              <a:gd name="connsiteX80" fmla="*/ 834463 w 4659336"/>
              <a:gd name="connsiteY80" fmla="*/ 3493971 h 5091764"/>
              <a:gd name="connsiteX81" fmla="*/ 767086 w 4659336"/>
              <a:gd name="connsiteY81" fmla="*/ 3513221 h 5091764"/>
              <a:gd name="connsiteX82" fmla="*/ 738210 w 4659336"/>
              <a:gd name="connsiteY82" fmla="*/ 3532472 h 5091764"/>
              <a:gd name="connsiteX83" fmla="*/ 604326 w 4659336"/>
              <a:gd name="connsiteY83" fmla="*/ 3657547 h 5091764"/>
              <a:gd name="connsiteX84" fmla="*/ 603457 w 4659336"/>
              <a:gd name="connsiteY84" fmla="*/ 3503596 h 5091764"/>
              <a:gd name="connsiteX85" fmla="*/ 473579 w 4659336"/>
              <a:gd name="connsiteY85" fmla="*/ 3490025 h 5091764"/>
              <a:gd name="connsiteX86" fmla="*/ 526455 w 4659336"/>
              <a:gd name="connsiteY86" fmla="*/ 3397718 h 5091764"/>
              <a:gd name="connsiteX87" fmla="*/ 497579 w 4659336"/>
              <a:gd name="connsiteY87" fmla="*/ 3378467 h 5091764"/>
              <a:gd name="connsiteX88" fmla="*/ 468703 w 4659336"/>
              <a:gd name="connsiteY88" fmla="*/ 3349592 h 5091764"/>
              <a:gd name="connsiteX89" fmla="*/ 478328 w 4659336"/>
              <a:gd name="connsiteY89" fmla="*/ 3262964 h 5091764"/>
              <a:gd name="connsiteX90" fmla="*/ 516829 w 4659336"/>
              <a:gd name="connsiteY90" fmla="*/ 3224463 h 5091764"/>
              <a:gd name="connsiteX91" fmla="*/ 584206 w 4659336"/>
              <a:gd name="connsiteY91" fmla="*/ 3195587 h 5091764"/>
              <a:gd name="connsiteX92" fmla="*/ 613082 w 4659336"/>
              <a:gd name="connsiteY92" fmla="*/ 3166712 h 5091764"/>
              <a:gd name="connsiteX93" fmla="*/ 651583 w 4659336"/>
              <a:gd name="connsiteY93" fmla="*/ 3147461 h 5091764"/>
              <a:gd name="connsiteX94" fmla="*/ 670834 w 4659336"/>
              <a:gd name="connsiteY94" fmla="*/ 3118585 h 5091764"/>
              <a:gd name="connsiteX95" fmla="*/ 680459 w 4659336"/>
              <a:gd name="connsiteY95" fmla="*/ 3089709 h 5091764"/>
              <a:gd name="connsiteX96" fmla="*/ 728585 w 4659336"/>
              <a:gd name="connsiteY96" fmla="*/ 3031958 h 5091764"/>
              <a:gd name="connsiteX97" fmla="*/ 747836 w 4659336"/>
              <a:gd name="connsiteY97" fmla="*/ 3003082 h 5091764"/>
              <a:gd name="connsiteX98" fmla="*/ 757461 w 4659336"/>
              <a:gd name="connsiteY98" fmla="*/ 2964581 h 5091764"/>
              <a:gd name="connsiteX99" fmla="*/ 651583 w 4659336"/>
              <a:gd name="connsiteY99" fmla="*/ 2887579 h 5091764"/>
              <a:gd name="connsiteX100" fmla="*/ 564956 w 4659336"/>
              <a:gd name="connsiteY100" fmla="*/ 2839453 h 5091764"/>
              <a:gd name="connsiteX101" fmla="*/ 536080 w 4659336"/>
              <a:gd name="connsiteY101" fmla="*/ 2800952 h 5091764"/>
              <a:gd name="connsiteX102" fmla="*/ 478328 w 4659336"/>
              <a:gd name="connsiteY102" fmla="*/ 2781701 h 5091764"/>
              <a:gd name="connsiteX103" fmla="*/ 439827 w 4659336"/>
              <a:gd name="connsiteY103" fmla="*/ 2762451 h 5091764"/>
              <a:gd name="connsiteX104" fmla="*/ 420577 w 4659336"/>
              <a:gd name="connsiteY104" fmla="*/ 2733575 h 5091764"/>
              <a:gd name="connsiteX105" fmla="*/ 391701 w 4659336"/>
              <a:gd name="connsiteY105" fmla="*/ 2714324 h 5091764"/>
              <a:gd name="connsiteX106" fmla="*/ 353200 w 4659336"/>
              <a:gd name="connsiteY106" fmla="*/ 2666198 h 5091764"/>
              <a:gd name="connsiteX107" fmla="*/ 324324 w 4659336"/>
              <a:gd name="connsiteY107" fmla="*/ 2627697 h 5091764"/>
              <a:gd name="connsiteX108" fmla="*/ 285823 w 4659336"/>
              <a:gd name="connsiteY108" fmla="*/ 2618072 h 5091764"/>
              <a:gd name="connsiteX109" fmla="*/ 228072 w 4659336"/>
              <a:gd name="connsiteY109" fmla="*/ 2589196 h 5091764"/>
              <a:gd name="connsiteX110" fmla="*/ 218446 w 4659336"/>
              <a:gd name="connsiteY110" fmla="*/ 2560320 h 5091764"/>
              <a:gd name="connsiteX111" fmla="*/ 189570 w 4659336"/>
              <a:gd name="connsiteY111" fmla="*/ 2531444 h 5091764"/>
              <a:gd name="connsiteX112" fmla="*/ 160695 w 4659336"/>
              <a:gd name="connsiteY112" fmla="*/ 2492943 h 5091764"/>
              <a:gd name="connsiteX113" fmla="*/ 141444 w 4659336"/>
              <a:gd name="connsiteY113" fmla="*/ 2377440 h 5091764"/>
              <a:gd name="connsiteX114" fmla="*/ 131819 w 4659336"/>
              <a:gd name="connsiteY114" fmla="*/ 2338939 h 5091764"/>
              <a:gd name="connsiteX115" fmla="*/ 122194 w 4659336"/>
              <a:gd name="connsiteY115" fmla="*/ 2281187 h 5091764"/>
              <a:gd name="connsiteX116" fmla="*/ 93318 w 4659336"/>
              <a:gd name="connsiteY116" fmla="*/ 2184935 h 5091764"/>
              <a:gd name="connsiteX117" fmla="*/ 74067 w 4659336"/>
              <a:gd name="connsiteY117" fmla="*/ 2088682 h 5091764"/>
              <a:gd name="connsiteX118" fmla="*/ 35566 w 4659336"/>
              <a:gd name="connsiteY118" fmla="*/ 2011680 h 5091764"/>
              <a:gd name="connsiteX119" fmla="*/ 25941 w 4659336"/>
              <a:gd name="connsiteY119" fmla="*/ 1944303 h 5091764"/>
              <a:gd name="connsiteX120" fmla="*/ 16316 w 4659336"/>
              <a:gd name="connsiteY120" fmla="*/ 1915427 h 5091764"/>
              <a:gd name="connsiteX121" fmla="*/ 45192 w 4659336"/>
              <a:gd name="connsiteY121" fmla="*/ 1549667 h 5091764"/>
              <a:gd name="connsiteX122" fmla="*/ 54817 w 4659336"/>
              <a:gd name="connsiteY122" fmla="*/ 1443789 h 5091764"/>
              <a:gd name="connsiteX123" fmla="*/ 64442 w 4659336"/>
              <a:gd name="connsiteY123" fmla="*/ 1405288 h 5091764"/>
              <a:gd name="connsiteX124" fmla="*/ 83693 w 4659336"/>
              <a:gd name="connsiteY124" fmla="*/ 1347537 h 5091764"/>
              <a:gd name="connsiteX125" fmla="*/ 430202 w 4659336"/>
              <a:gd name="connsiteY125" fmla="*/ 1309036 h 5091764"/>
              <a:gd name="connsiteX126" fmla="*/ 709335 w 4659336"/>
              <a:gd name="connsiteY126" fmla="*/ 1280160 h 5091764"/>
              <a:gd name="connsiteX127" fmla="*/ 747836 w 4659336"/>
              <a:gd name="connsiteY127" fmla="*/ 1270535 h 5091764"/>
              <a:gd name="connsiteX128" fmla="*/ 959592 w 4659336"/>
              <a:gd name="connsiteY128" fmla="*/ 1260909 h 5091764"/>
              <a:gd name="connsiteX129" fmla="*/ 1075095 w 4659336"/>
              <a:gd name="connsiteY129" fmla="*/ 1222408 h 5091764"/>
              <a:gd name="connsiteX130" fmla="*/ 1190598 w 4659336"/>
              <a:gd name="connsiteY130" fmla="*/ 1174282 h 5091764"/>
              <a:gd name="connsiteX131" fmla="*/ 1209848 w 4659336"/>
              <a:gd name="connsiteY131" fmla="*/ 1145406 h 5091764"/>
              <a:gd name="connsiteX132" fmla="*/ 1344602 w 4659336"/>
              <a:gd name="connsiteY132" fmla="*/ 1087655 h 5091764"/>
              <a:gd name="connsiteX133" fmla="*/ 1373478 w 4659336"/>
              <a:gd name="connsiteY133" fmla="*/ 1049154 h 5091764"/>
              <a:gd name="connsiteX134" fmla="*/ 1402354 w 4659336"/>
              <a:gd name="connsiteY134" fmla="*/ 1039528 h 5091764"/>
              <a:gd name="connsiteX135" fmla="*/ 1546733 w 4659336"/>
              <a:gd name="connsiteY135" fmla="*/ 1020278 h 5091764"/>
              <a:gd name="connsiteX136" fmla="*/ 1594859 w 4659336"/>
              <a:gd name="connsiteY136" fmla="*/ 1010653 h 5091764"/>
              <a:gd name="connsiteX137" fmla="*/ 1623735 w 4659336"/>
              <a:gd name="connsiteY137" fmla="*/ 991402 h 5091764"/>
              <a:gd name="connsiteX138" fmla="*/ 1662236 w 4659336"/>
              <a:gd name="connsiteY138" fmla="*/ 981777 h 5091764"/>
              <a:gd name="connsiteX139" fmla="*/ 1700737 w 4659336"/>
              <a:gd name="connsiteY139" fmla="*/ 952901 h 5091764"/>
              <a:gd name="connsiteX140" fmla="*/ 1739238 w 4659336"/>
              <a:gd name="connsiteY140" fmla="*/ 914400 h 5091764"/>
              <a:gd name="connsiteX141" fmla="*/ 1768114 w 4659336"/>
              <a:gd name="connsiteY141" fmla="*/ 895149 h 5091764"/>
              <a:gd name="connsiteX142" fmla="*/ 1825865 w 4659336"/>
              <a:gd name="connsiteY142" fmla="*/ 875899 h 5091764"/>
              <a:gd name="connsiteX143" fmla="*/ 1902867 w 4659336"/>
              <a:gd name="connsiteY143" fmla="*/ 885524 h 5091764"/>
              <a:gd name="connsiteX144" fmla="*/ 1931743 w 4659336"/>
              <a:gd name="connsiteY144" fmla="*/ 895149 h 5091764"/>
              <a:gd name="connsiteX145" fmla="*/ 1970244 w 4659336"/>
              <a:gd name="connsiteY145" fmla="*/ 885524 h 5091764"/>
              <a:gd name="connsiteX146" fmla="*/ 2047246 w 4659336"/>
              <a:gd name="connsiteY146" fmla="*/ 837398 h 5091764"/>
              <a:gd name="connsiteX147" fmla="*/ 2076122 w 4659336"/>
              <a:gd name="connsiteY147" fmla="*/ 818147 h 5091764"/>
              <a:gd name="connsiteX148" fmla="*/ 2114623 w 4659336"/>
              <a:gd name="connsiteY148" fmla="*/ 808522 h 5091764"/>
              <a:gd name="connsiteX149" fmla="*/ 2162749 w 4659336"/>
              <a:gd name="connsiteY149" fmla="*/ 789272 h 5091764"/>
              <a:gd name="connsiteX150" fmla="*/ 2191625 w 4659336"/>
              <a:gd name="connsiteY150" fmla="*/ 731520 h 5091764"/>
              <a:gd name="connsiteX151" fmla="*/ 2220501 w 4659336"/>
              <a:gd name="connsiteY151" fmla="*/ 721895 h 5091764"/>
              <a:gd name="connsiteX152" fmla="*/ 2249377 w 4659336"/>
              <a:gd name="connsiteY152" fmla="*/ 635267 h 5091764"/>
              <a:gd name="connsiteX153" fmla="*/ 2287878 w 4659336"/>
              <a:gd name="connsiteY153" fmla="*/ 606392 h 5091764"/>
              <a:gd name="connsiteX154" fmla="*/ 2326379 w 4659336"/>
              <a:gd name="connsiteY154" fmla="*/ 596766 h 5091764"/>
              <a:gd name="connsiteX155" fmla="*/ 2355255 w 4659336"/>
              <a:gd name="connsiteY155" fmla="*/ 616017 h 5091764"/>
              <a:gd name="connsiteX156" fmla="*/ 2384130 w 4659336"/>
              <a:gd name="connsiteY156" fmla="*/ 625642 h 5091764"/>
              <a:gd name="connsiteX157" fmla="*/ 2422632 w 4659336"/>
              <a:gd name="connsiteY157" fmla="*/ 654518 h 5091764"/>
              <a:gd name="connsiteX158" fmla="*/ 2499634 w 4659336"/>
              <a:gd name="connsiteY158" fmla="*/ 683394 h 5091764"/>
              <a:gd name="connsiteX159" fmla="*/ 2528509 w 4659336"/>
              <a:gd name="connsiteY159" fmla="*/ 702644 h 5091764"/>
              <a:gd name="connsiteX160" fmla="*/ 2701764 w 4659336"/>
              <a:gd name="connsiteY160" fmla="*/ 693019 h 5091764"/>
              <a:gd name="connsiteX161" fmla="*/ 2749890 w 4659336"/>
              <a:gd name="connsiteY161" fmla="*/ 673768 h 5091764"/>
              <a:gd name="connsiteX162" fmla="*/ 2817267 w 4659336"/>
              <a:gd name="connsiteY162" fmla="*/ 654518 h 5091764"/>
              <a:gd name="connsiteX163" fmla="*/ 2855768 w 4659336"/>
              <a:gd name="connsiteY163" fmla="*/ 635267 h 5091764"/>
              <a:gd name="connsiteX164" fmla="*/ 2923145 w 4659336"/>
              <a:gd name="connsiteY164" fmla="*/ 587141 h 5091764"/>
              <a:gd name="connsiteX165" fmla="*/ 2952021 w 4659336"/>
              <a:gd name="connsiteY165" fmla="*/ 567891 h 5091764"/>
              <a:gd name="connsiteX166" fmla="*/ 3009773 w 4659336"/>
              <a:gd name="connsiteY166" fmla="*/ 539015 h 5091764"/>
              <a:gd name="connsiteX167" fmla="*/ 3077149 w 4659336"/>
              <a:gd name="connsiteY167" fmla="*/ 471638 h 5091764"/>
              <a:gd name="connsiteX168" fmla="*/ 3096400 w 4659336"/>
              <a:gd name="connsiteY168" fmla="*/ 433137 h 5091764"/>
              <a:gd name="connsiteX169" fmla="*/ 3125276 w 4659336"/>
              <a:gd name="connsiteY169" fmla="*/ 413886 h 5091764"/>
              <a:gd name="connsiteX170" fmla="*/ 3154152 w 4659336"/>
              <a:gd name="connsiteY170" fmla="*/ 375385 h 5091764"/>
              <a:gd name="connsiteX171" fmla="*/ 3183027 w 4659336"/>
              <a:gd name="connsiteY171" fmla="*/ 346509 h 5091764"/>
              <a:gd name="connsiteX172" fmla="*/ 3192653 w 4659336"/>
              <a:gd name="connsiteY172" fmla="*/ 308008 h 5091764"/>
              <a:gd name="connsiteX173" fmla="*/ 3221528 w 4659336"/>
              <a:gd name="connsiteY173" fmla="*/ 288758 h 5091764"/>
              <a:gd name="connsiteX174" fmla="*/ 3250404 w 4659336"/>
              <a:gd name="connsiteY174" fmla="*/ 259882 h 5091764"/>
              <a:gd name="connsiteX175" fmla="*/ 3308156 w 4659336"/>
              <a:gd name="connsiteY175" fmla="*/ 192505 h 5091764"/>
              <a:gd name="connsiteX176" fmla="*/ 3317781 w 4659336"/>
              <a:gd name="connsiteY176" fmla="*/ 144379 h 5091764"/>
              <a:gd name="connsiteX177" fmla="*/ 3337032 w 4659336"/>
              <a:gd name="connsiteY177" fmla="*/ 86627 h 5091764"/>
              <a:gd name="connsiteX178" fmla="*/ 3356282 w 4659336"/>
              <a:gd name="connsiteY178" fmla="*/ 19251 h 5091764"/>
              <a:gd name="connsiteX179" fmla="*/ 3385158 w 4659336"/>
              <a:gd name="connsiteY179" fmla="*/ 0 h 5091764"/>
              <a:gd name="connsiteX180" fmla="*/ 3462160 w 4659336"/>
              <a:gd name="connsiteY180" fmla="*/ 28876 h 5091764"/>
              <a:gd name="connsiteX181" fmla="*/ 3491036 w 4659336"/>
              <a:gd name="connsiteY181" fmla="*/ 57752 h 5091764"/>
              <a:gd name="connsiteX182" fmla="*/ 3519912 w 4659336"/>
              <a:gd name="connsiteY182" fmla="*/ 77002 h 5091764"/>
              <a:gd name="connsiteX183" fmla="*/ 3539162 w 4659336"/>
              <a:gd name="connsiteY183" fmla="*/ 115503 h 5091764"/>
              <a:gd name="connsiteX184" fmla="*/ 3568038 w 4659336"/>
              <a:gd name="connsiteY184" fmla="*/ 154004 h 5091764"/>
              <a:gd name="connsiteX185" fmla="*/ 3577663 w 4659336"/>
              <a:gd name="connsiteY185" fmla="*/ 182880 h 5091764"/>
              <a:gd name="connsiteX186" fmla="*/ 3616164 w 4659336"/>
              <a:gd name="connsiteY186" fmla="*/ 240632 h 5091764"/>
              <a:gd name="connsiteX187" fmla="*/ 3664290 w 4659336"/>
              <a:gd name="connsiteY187" fmla="*/ 317634 h 5091764"/>
              <a:gd name="connsiteX188" fmla="*/ 3702792 w 4659336"/>
              <a:gd name="connsiteY188" fmla="*/ 365760 h 5091764"/>
              <a:gd name="connsiteX189" fmla="*/ 3722042 w 4659336"/>
              <a:gd name="connsiteY189" fmla="*/ 394636 h 5091764"/>
              <a:gd name="connsiteX190" fmla="*/ 3760543 w 4659336"/>
              <a:gd name="connsiteY190" fmla="*/ 413886 h 5091764"/>
              <a:gd name="connsiteX191" fmla="*/ 3827920 w 4659336"/>
              <a:gd name="connsiteY191" fmla="*/ 481263 h 5091764"/>
              <a:gd name="connsiteX192" fmla="*/ 3837545 w 4659336"/>
              <a:gd name="connsiteY192" fmla="*/ 510139 h 5091764"/>
              <a:gd name="connsiteX193" fmla="*/ 3895297 w 4659336"/>
              <a:gd name="connsiteY193" fmla="*/ 539015 h 5091764"/>
              <a:gd name="connsiteX194" fmla="*/ 3953048 w 4659336"/>
              <a:gd name="connsiteY194" fmla="*/ 596766 h 5091764"/>
              <a:gd name="connsiteX195" fmla="*/ 4010800 w 4659336"/>
              <a:gd name="connsiteY195" fmla="*/ 635267 h 5091764"/>
              <a:gd name="connsiteX196" fmla="*/ 4039676 w 4659336"/>
              <a:gd name="connsiteY196" fmla="*/ 654518 h 5091764"/>
              <a:gd name="connsiteX197" fmla="*/ 4068552 w 4659336"/>
              <a:gd name="connsiteY197" fmla="*/ 683394 h 5091764"/>
              <a:gd name="connsiteX198" fmla="*/ 4135928 w 4659336"/>
              <a:gd name="connsiteY198" fmla="*/ 712269 h 5091764"/>
              <a:gd name="connsiteX199" fmla="*/ 4203305 w 4659336"/>
              <a:gd name="connsiteY199" fmla="*/ 750771 h 5091764"/>
              <a:gd name="connsiteX200" fmla="*/ 4261057 w 4659336"/>
              <a:gd name="connsiteY200" fmla="*/ 770021 h 5091764"/>
              <a:gd name="connsiteX201" fmla="*/ 4289933 w 4659336"/>
              <a:gd name="connsiteY201" fmla="*/ 789272 h 5091764"/>
              <a:gd name="connsiteX202" fmla="*/ 4328434 w 4659336"/>
              <a:gd name="connsiteY202" fmla="*/ 827773 h 5091764"/>
              <a:gd name="connsiteX203" fmla="*/ 4415061 w 4659336"/>
              <a:gd name="connsiteY203" fmla="*/ 875899 h 5091764"/>
              <a:gd name="connsiteX204" fmla="*/ 4443937 w 4659336"/>
              <a:gd name="connsiteY204" fmla="*/ 885524 h 5091764"/>
              <a:gd name="connsiteX205" fmla="*/ 4453562 w 4659336"/>
              <a:gd name="connsiteY205" fmla="*/ 914400 h 5091764"/>
              <a:gd name="connsiteX206" fmla="*/ 4482438 w 4659336"/>
              <a:gd name="connsiteY206" fmla="*/ 885524 h 5091764"/>
              <a:gd name="connsiteX0" fmla="*/ 4482438 w 4659336"/>
              <a:gd name="connsiteY0" fmla="*/ 885524 h 5091764"/>
              <a:gd name="connsiteX1" fmla="*/ 4482438 w 4659336"/>
              <a:gd name="connsiteY1" fmla="*/ 885524 h 5091764"/>
              <a:gd name="connsiteX2" fmla="*/ 4501688 w 4659336"/>
              <a:gd name="connsiteY2" fmla="*/ 2069432 h 5091764"/>
              <a:gd name="connsiteX3" fmla="*/ 4549815 w 4659336"/>
              <a:gd name="connsiteY3" fmla="*/ 2127183 h 5091764"/>
              <a:gd name="connsiteX4" fmla="*/ 4559440 w 4659336"/>
              <a:gd name="connsiteY4" fmla="*/ 2175309 h 5091764"/>
              <a:gd name="connsiteX5" fmla="*/ 4569065 w 4659336"/>
              <a:gd name="connsiteY5" fmla="*/ 2723949 h 5091764"/>
              <a:gd name="connsiteX6" fmla="*/ 4588316 w 4659336"/>
              <a:gd name="connsiteY6" fmla="*/ 2858703 h 5091764"/>
              <a:gd name="connsiteX7" fmla="*/ 4597941 w 4659336"/>
              <a:gd name="connsiteY7" fmla="*/ 2945331 h 5091764"/>
              <a:gd name="connsiteX8" fmla="*/ 4607566 w 4659336"/>
              <a:gd name="connsiteY8" fmla="*/ 3022333 h 5091764"/>
              <a:gd name="connsiteX9" fmla="*/ 4452704 w 4659336"/>
              <a:gd name="connsiteY9" fmla="*/ 4090737 h 5091764"/>
              <a:gd name="connsiteX10" fmla="*/ 4626817 w 4659336"/>
              <a:gd name="connsiteY10" fmla="*/ 4138863 h 5091764"/>
              <a:gd name="connsiteX11" fmla="*/ 4646067 w 4659336"/>
              <a:gd name="connsiteY11" fmla="*/ 4177364 h 5091764"/>
              <a:gd name="connsiteX12" fmla="*/ 4478552 w 4659336"/>
              <a:gd name="connsiteY12" fmla="*/ 4316560 h 5091764"/>
              <a:gd name="connsiteX13" fmla="*/ 4636442 w 4659336"/>
              <a:gd name="connsiteY13" fmla="*/ 4639377 h 5091764"/>
              <a:gd name="connsiteX14" fmla="*/ 4626817 w 4659336"/>
              <a:gd name="connsiteY14" fmla="*/ 4668253 h 5091764"/>
              <a:gd name="connsiteX15" fmla="*/ 4493689 w 4659336"/>
              <a:gd name="connsiteY15" fmla="*/ 4897963 h 5091764"/>
              <a:gd name="connsiteX16" fmla="*/ 4569065 w 4659336"/>
              <a:gd name="connsiteY16" fmla="*/ 4937760 h 5091764"/>
              <a:gd name="connsiteX17" fmla="*/ 4559440 w 4659336"/>
              <a:gd name="connsiteY17" fmla="*/ 4985886 h 5091764"/>
              <a:gd name="connsiteX18" fmla="*/ 4445021 w 4659336"/>
              <a:gd name="connsiteY18" fmla="*/ 4967933 h 5091764"/>
              <a:gd name="connsiteX19" fmla="*/ 4443937 w 4659336"/>
              <a:gd name="connsiteY19" fmla="*/ 5005137 h 5091764"/>
              <a:gd name="connsiteX20" fmla="*/ 4415061 w 4659336"/>
              <a:gd name="connsiteY20" fmla="*/ 5014762 h 5091764"/>
              <a:gd name="connsiteX21" fmla="*/ 4078177 w 4659336"/>
              <a:gd name="connsiteY21" fmla="*/ 4995512 h 5091764"/>
              <a:gd name="connsiteX22" fmla="*/ 3904922 w 4659336"/>
              <a:gd name="connsiteY22" fmla="*/ 5005137 h 5091764"/>
              <a:gd name="connsiteX23" fmla="*/ 3866421 w 4659336"/>
              <a:gd name="connsiteY23" fmla="*/ 5014762 h 5091764"/>
              <a:gd name="connsiteX24" fmla="*/ 3779794 w 4659336"/>
              <a:gd name="connsiteY24" fmla="*/ 5034013 h 5091764"/>
              <a:gd name="connsiteX25" fmla="*/ 3702792 w 4659336"/>
              <a:gd name="connsiteY25" fmla="*/ 5062888 h 5091764"/>
              <a:gd name="connsiteX26" fmla="*/ 3645040 w 4659336"/>
              <a:gd name="connsiteY26" fmla="*/ 5082139 h 5091764"/>
              <a:gd name="connsiteX27" fmla="*/ 3616164 w 4659336"/>
              <a:gd name="connsiteY27" fmla="*/ 5091764 h 5091764"/>
              <a:gd name="connsiteX28" fmla="*/ 3250404 w 4659336"/>
              <a:gd name="connsiteY28" fmla="*/ 5082139 h 5091764"/>
              <a:gd name="connsiteX29" fmla="*/ 3240779 w 4659336"/>
              <a:gd name="connsiteY29" fmla="*/ 5043638 h 5091764"/>
              <a:gd name="connsiteX30" fmla="*/ 3231154 w 4659336"/>
              <a:gd name="connsiteY30" fmla="*/ 4937760 h 5091764"/>
              <a:gd name="connsiteX31" fmla="*/ 3211903 w 4659336"/>
              <a:gd name="connsiteY31" fmla="*/ 4899259 h 5091764"/>
              <a:gd name="connsiteX32" fmla="*/ 3192653 w 4659336"/>
              <a:gd name="connsiteY32" fmla="*/ 4841507 h 5091764"/>
              <a:gd name="connsiteX33" fmla="*/ 3183027 w 4659336"/>
              <a:gd name="connsiteY33" fmla="*/ 4793381 h 5091764"/>
              <a:gd name="connsiteX34" fmla="*/ 3154152 w 4659336"/>
              <a:gd name="connsiteY34" fmla="*/ 4754880 h 5091764"/>
              <a:gd name="connsiteX35" fmla="*/ 3134901 w 4659336"/>
              <a:gd name="connsiteY35" fmla="*/ 4706754 h 5091764"/>
              <a:gd name="connsiteX36" fmla="*/ 3115650 w 4659336"/>
              <a:gd name="connsiteY36" fmla="*/ 4398745 h 5091764"/>
              <a:gd name="connsiteX37" fmla="*/ 3106025 w 4659336"/>
              <a:gd name="connsiteY37" fmla="*/ 4225491 h 5091764"/>
              <a:gd name="connsiteX38" fmla="*/ 3096400 w 4659336"/>
              <a:gd name="connsiteY38" fmla="*/ 4196615 h 5091764"/>
              <a:gd name="connsiteX39" fmla="*/ 2961646 w 4659336"/>
              <a:gd name="connsiteY39" fmla="*/ 4186989 h 5091764"/>
              <a:gd name="connsiteX40" fmla="*/ 2923145 w 4659336"/>
              <a:gd name="connsiteY40" fmla="*/ 4167739 h 5091764"/>
              <a:gd name="connsiteX41" fmla="*/ 2778766 w 4659336"/>
              <a:gd name="connsiteY41" fmla="*/ 4138863 h 5091764"/>
              <a:gd name="connsiteX42" fmla="*/ 2807642 w 4659336"/>
              <a:gd name="connsiteY42" fmla="*/ 4023360 h 5091764"/>
              <a:gd name="connsiteX43" fmla="*/ 2836518 w 4659336"/>
              <a:gd name="connsiteY43" fmla="*/ 4004109 h 5091764"/>
              <a:gd name="connsiteX44" fmla="*/ 2894269 w 4659336"/>
              <a:gd name="connsiteY44" fmla="*/ 3907857 h 5091764"/>
              <a:gd name="connsiteX45" fmla="*/ 2913520 w 4659336"/>
              <a:gd name="connsiteY45" fmla="*/ 3878981 h 5091764"/>
              <a:gd name="connsiteX46" fmla="*/ 2923145 w 4659336"/>
              <a:gd name="connsiteY46" fmla="*/ 3850105 h 5091764"/>
              <a:gd name="connsiteX47" fmla="*/ 2942396 w 4659336"/>
              <a:gd name="connsiteY47" fmla="*/ 3821229 h 5091764"/>
              <a:gd name="connsiteX48" fmla="*/ 2923145 w 4659336"/>
              <a:gd name="connsiteY48" fmla="*/ 3686476 h 5091764"/>
              <a:gd name="connsiteX49" fmla="*/ 2894269 w 4659336"/>
              <a:gd name="connsiteY49" fmla="*/ 3667225 h 5091764"/>
              <a:gd name="connsiteX50" fmla="*/ 2855768 w 4659336"/>
              <a:gd name="connsiteY50" fmla="*/ 3619099 h 5091764"/>
              <a:gd name="connsiteX51" fmla="*/ 2798017 w 4659336"/>
              <a:gd name="connsiteY51" fmla="*/ 3599848 h 5091764"/>
              <a:gd name="connsiteX52" fmla="*/ 2624762 w 4659336"/>
              <a:gd name="connsiteY52" fmla="*/ 3580598 h 5091764"/>
              <a:gd name="connsiteX53" fmla="*/ 2568306 w 4659336"/>
              <a:gd name="connsiteY53" fmla="*/ 3728261 h 5091764"/>
              <a:gd name="connsiteX54" fmla="*/ 2490008 w 4659336"/>
              <a:gd name="connsiteY54" fmla="*/ 3455469 h 5091764"/>
              <a:gd name="connsiteX55" fmla="*/ 2491846 w 4659336"/>
              <a:gd name="connsiteY55" fmla="*/ 3644503 h 5091764"/>
              <a:gd name="connsiteX56" fmla="*/ 2389433 w 4659336"/>
              <a:gd name="connsiteY56" fmla="*/ 3654266 h 5091764"/>
              <a:gd name="connsiteX57" fmla="*/ 2422632 w 4659336"/>
              <a:gd name="connsiteY57" fmla="*/ 3291840 h 5091764"/>
              <a:gd name="connsiteX58" fmla="*/ 2393756 w 4659336"/>
              <a:gd name="connsiteY58" fmla="*/ 3262964 h 5091764"/>
              <a:gd name="connsiteX59" fmla="*/ 2355255 w 4659336"/>
              <a:gd name="connsiteY59" fmla="*/ 3253339 h 5091764"/>
              <a:gd name="connsiteX60" fmla="*/ 2345629 w 4659336"/>
              <a:gd name="connsiteY60" fmla="*/ 3224463 h 5091764"/>
              <a:gd name="connsiteX61" fmla="*/ 2292553 w 4659336"/>
              <a:gd name="connsiteY61" fmla="*/ 3274020 h 5091764"/>
              <a:gd name="connsiteX62" fmla="*/ 2156800 w 4659336"/>
              <a:gd name="connsiteY62" fmla="*/ 3613451 h 5091764"/>
              <a:gd name="connsiteX63" fmla="*/ 2066497 w 4659336"/>
              <a:gd name="connsiteY63" fmla="*/ 3304327 h 5091764"/>
              <a:gd name="connsiteX64" fmla="*/ 1931743 w 4659336"/>
              <a:gd name="connsiteY64" fmla="*/ 3147461 h 5091764"/>
              <a:gd name="connsiteX65" fmla="*/ 1686161 w 4659336"/>
              <a:gd name="connsiteY65" fmla="*/ 3283097 h 5091764"/>
              <a:gd name="connsiteX66" fmla="*/ 1556358 w 4659336"/>
              <a:gd name="connsiteY66" fmla="*/ 3147461 h 5091764"/>
              <a:gd name="connsiteX67" fmla="*/ 1527482 w 4659336"/>
              <a:gd name="connsiteY67" fmla="*/ 3176337 h 5091764"/>
              <a:gd name="connsiteX68" fmla="*/ 1488981 w 4659336"/>
              <a:gd name="connsiteY68" fmla="*/ 3195587 h 5091764"/>
              <a:gd name="connsiteX69" fmla="*/ 1469730 w 4659336"/>
              <a:gd name="connsiteY69" fmla="*/ 3224463 h 5091764"/>
              <a:gd name="connsiteX70" fmla="*/ 1402354 w 4659336"/>
              <a:gd name="connsiteY70" fmla="*/ 3253339 h 5091764"/>
              <a:gd name="connsiteX71" fmla="*/ 1334977 w 4659336"/>
              <a:gd name="connsiteY71" fmla="*/ 3301465 h 5091764"/>
              <a:gd name="connsiteX72" fmla="*/ 1277225 w 4659336"/>
              <a:gd name="connsiteY72" fmla="*/ 3320716 h 5091764"/>
              <a:gd name="connsiteX73" fmla="*/ 1238724 w 4659336"/>
              <a:gd name="connsiteY73" fmla="*/ 3349592 h 5091764"/>
              <a:gd name="connsiteX74" fmla="*/ 1180973 w 4659336"/>
              <a:gd name="connsiteY74" fmla="*/ 3368842 h 5091764"/>
              <a:gd name="connsiteX75" fmla="*/ 1142472 w 4659336"/>
              <a:gd name="connsiteY75" fmla="*/ 3388093 h 5091764"/>
              <a:gd name="connsiteX76" fmla="*/ 1093573 w 4659336"/>
              <a:gd name="connsiteY76" fmla="*/ 3510966 h 5091764"/>
              <a:gd name="connsiteX77" fmla="*/ 940341 w 4659336"/>
              <a:gd name="connsiteY77" fmla="*/ 3445844 h 5091764"/>
              <a:gd name="connsiteX78" fmla="*/ 967044 w 4659336"/>
              <a:gd name="connsiteY78" fmla="*/ 3559826 h 5091764"/>
              <a:gd name="connsiteX79" fmla="*/ 872964 w 4659336"/>
              <a:gd name="connsiteY79" fmla="*/ 3474720 h 5091764"/>
              <a:gd name="connsiteX80" fmla="*/ 834463 w 4659336"/>
              <a:gd name="connsiteY80" fmla="*/ 3493971 h 5091764"/>
              <a:gd name="connsiteX81" fmla="*/ 767086 w 4659336"/>
              <a:gd name="connsiteY81" fmla="*/ 3513221 h 5091764"/>
              <a:gd name="connsiteX82" fmla="*/ 738210 w 4659336"/>
              <a:gd name="connsiteY82" fmla="*/ 3532472 h 5091764"/>
              <a:gd name="connsiteX83" fmla="*/ 604326 w 4659336"/>
              <a:gd name="connsiteY83" fmla="*/ 3657547 h 5091764"/>
              <a:gd name="connsiteX84" fmla="*/ 603457 w 4659336"/>
              <a:gd name="connsiteY84" fmla="*/ 3503596 h 5091764"/>
              <a:gd name="connsiteX85" fmla="*/ 473579 w 4659336"/>
              <a:gd name="connsiteY85" fmla="*/ 3490025 h 5091764"/>
              <a:gd name="connsiteX86" fmla="*/ 526455 w 4659336"/>
              <a:gd name="connsiteY86" fmla="*/ 3397718 h 5091764"/>
              <a:gd name="connsiteX87" fmla="*/ 497579 w 4659336"/>
              <a:gd name="connsiteY87" fmla="*/ 3378467 h 5091764"/>
              <a:gd name="connsiteX88" fmla="*/ 468703 w 4659336"/>
              <a:gd name="connsiteY88" fmla="*/ 3349592 h 5091764"/>
              <a:gd name="connsiteX89" fmla="*/ 478328 w 4659336"/>
              <a:gd name="connsiteY89" fmla="*/ 3262964 h 5091764"/>
              <a:gd name="connsiteX90" fmla="*/ 516829 w 4659336"/>
              <a:gd name="connsiteY90" fmla="*/ 3224463 h 5091764"/>
              <a:gd name="connsiteX91" fmla="*/ 584206 w 4659336"/>
              <a:gd name="connsiteY91" fmla="*/ 3195587 h 5091764"/>
              <a:gd name="connsiteX92" fmla="*/ 613082 w 4659336"/>
              <a:gd name="connsiteY92" fmla="*/ 3166712 h 5091764"/>
              <a:gd name="connsiteX93" fmla="*/ 651583 w 4659336"/>
              <a:gd name="connsiteY93" fmla="*/ 3147461 h 5091764"/>
              <a:gd name="connsiteX94" fmla="*/ 670834 w 4659336"/>
              <a:gd name="connsiteY94" fmla="*/ 3118585 h 5091764"/>
              <a:gd name="connsiteX95" fmla="*/ 680459 w 4659336"/>
              <a:gd name="connsiteY95" fmla="*/ 3089709 h 5091764"/>
              <a:gd name="connsiteX96" fmla="*/ 728585 w 4659336"/>
              <a:gd name="connsiteY96" fmla="*/ 3031958 h 5091764"/>
              <a:gd name="connsiteX97" fmla="*/ 747836 w 4659336"/>
              <a:gd name="connsiteY97" fmla="*/ 3003082 h 5091764"/>
              <a:gd name="connsiteX98" fmla="*/ 757461 w 4659336"/>
              <a:gd name="connsiteY98" fmla="*/ 2964581 h 5091764"/>
              <a:gd name="connsiteX99" fmla="*/ 651583 w 4659336"/>
              <a:gd name="connsiteY99" fmla="*/ 2887579 h 5091764"/>
              <a:gd name="connsiteX100" fmla="*/ 564956 w 4659336"/>
              <a:gd name="connsiteY100" fmla="*/ 2839453 h 5091764"/>
              <a:gd name="connsiteX101" fmla="*/ 536080 w 4659336"/>
              <a:gd name="connsiteY101" fmla="*/ 2800952 h 5091764"/>
              <a:gd name="connsiteX102" fmla="*/ 478328 w 4659336"/>
              <a:gd name="connsiteY102" fmla="*/ 2781701 h 5091764"/>
              <a:gd name="connsiteX103" fmla="*/ 439827 w 4659336"/>
              <a:gd name="connsiteY103" fmla="*/ 2762451 h 5091764"/>
              <a:gd name="connsiteX104" fmla="*/ 420577 w 4659336"/>
              <a:gd name="connsiteY104" fmla="*/ 2733575 h 5091764"/>
              <a:gd name="connsiteX105" fmla="*/ 391701 w 4659336"/>
              <a:gd name="connsiteY105" fmla="*/ 2714324 h 5091764"/>
              <a:gd name="connsiteX106" fmla="*/ 353200 w 4659336"/>
              <a:gd name="connsiteY106" fmla="*/ 2666198 h 5091764"/>
              <a:gd name="connsiteX107" fmla="*/ 324324 w 4659336"/>
              <a:gd name="connsiteY107" fmla="*/ 2627697 h 5091764"/>
              <a:gd name="connsiteX108" fmla="*/ 285823 w 4659336"/>
              <a:gd name="connsiteY108" fmla="*/ 2618072 h 5091764"/>
              <a:gd name="connsiteX109" fmla="*/ 228072 w 4659336"/>
              <a:gd name="connsiteY109" fmla="*/ 2589196 h 5091764"/>
              <a:gd name="connsiteX110" fmla="*/ 218446 w 4659336"/>
              <a:gd name="connsiteY110" fmla="*/ 2560320 h 5091764"/>
              <a:gd name="connsiteX111" fmla="*/ 189570 w 4659336"/>
              <a:gd name="connsiteY111" fmla="*/ 2531444 h 5091764"/>
              <a:gd name="connsiteX112" fmla="*/ 160695 w 4659336"/>
              <a:gd name="connsiteY112" fmla="*/ 2492943 h 5091764"/>
              <a:gd name="connsiteX113" fmla="*/ 141444 w 4659336"/>
              <a:gd name="connsiteY113" fmla="*/ 2377440 h 5091764"/>
              <a:gd name="connsiteX114" fmla="*/ 131819 w 4659336"/>
              <a:gd name="connsiteY114" fmla="*/ 2338939 h 5091764"/>
              <a:gd name="connsiteX115" fmla="*/ 122194 w 4659336"/>
              <a:gd name="connsiteY115" fmla="*/ 2281187 h 5091764"/>
              <a:gd name="connsiteX116" fmla="*/ 93318 w 4659336"/>
              <a:gd name="connsiteY116" fmla="*/ 2184935 h 5091764"/>
              <a:gd name="connsiteX117" fmla="*/ 74067 w 4659336"/>
              <a:gd name="connsiteY117" fmla="*/ 2088682 h 5091764"/>
              <a:gd name="connsiteX118" fmla="*/ 35566 w 4659336"/>
              <a:gd name="connsiteY118" fmla="*/ 2011680 h 5091764"/>
              <a:gd name="connsiteX119" fmla="*/ 25941 w 4659336"/>
              <a:gd name="connsiteY119" fmla="*/ 1944303 h 5091764"/>
              <a:gd name="connsiteX120" fmla="*/ 16316 w 4659336"/>
              <a:gd name="connsiteY120" fmla="*/ 1915427 h 5091764"/>
              <a:gd name="connsiteX121" fmla="*/ 45192 w 4659336"/>
              <a:gd name="connsiteY121" fmla="*/ 1549667 h 5091764"/>
              <a:gd name="connsiteX122" fmla="*/ 54817 w 4659336"/>
              <a:gd name="connsiteY122" fmla="*/ 1443789 h 5091764"/>
              <a:gd name="connsiteX123" fmla="*/ 64442 w 4659336"/>
              <a:gd name="connsiteY123" fmla="*/ 1405288 h 5091764"/>
              <a:gd name="connsiteX124" fmla="*/ 83693 w 4659336"/>
              <a:gd name="connsiteY124" fmla="*/ 1347537 h 5091764"/>
              <a:gd name="connsiteX125" fmla="*/ 430202 w 4659336"/>
              <a:gd name="connsiteY125" fmla="*/ 1309036 h 5091764"/>
              <a:gd name="connsiteX126" fmla="*/ 709335 w 4659336"/>
              <a:gd name="connsiteY126" fmla="*/ 1280160 h 5091764"/>
              <a:gd name="connsiteX127" fmla="*/ 747836 w 4659336"/>
              <a:gd name="connsiteY127" fmla="*/ 1270535 h 5091764"/>
              <a:gd name="connsiteX128" fmla="*/ 959592 w 4659336"/>
              <a:gd name="connsiteY128" fmla="*/ 1260909 h 5091764"/>
              <a:gd name="connsiteX129" fmla="*/ 1075095 w 4659336"/>
              <a:gd name="connsiteY129" fmla="*/ 1222408 h 5091764"/>
              <a:gd name="connsiteX130" fmla="*/ 1190598 w 4659336"/>
              <a:gd name="connsiteY130" fmla="*/ 1174282 h 5091764"/>
              <a:gd name="connsiteX131" fmla="*/ 1209848 w 4659336"/>
              <a:gd name="connsiteY131" fmla="*/ 1145406 h 5091764"/>
              <a:gd name="connsiteX132" fmla="*/ 1344602 w 4659336"/>
              <a:gd name="connsiteY132" fmla="*/ 1087655 h 5091764"/>
              <a:gd name="connsiteX133" fmla="*/ 1373478 w 4659336"/>
              <a:gd name="connsiteY133" fmla="*/ 1049154 h 5091764"/>
              <a:gd name="connsiteX134" fmla="*/ 1402354 w 4659336"/>
              <a:gd name="connsiteY134" fmla="*/ 1039528 h 5091764"/>
              <a:gd name="connsiteX135" fmla="*/ 1546733 w 4659336"/>
              <a:gd name="connsiteY135" fmla="*/ 1020278 h 5091764"/>
              <a:gd name="connsiteX136" fmla="*/ 1594859 w 4659336"/>
              <a:gd name="connsiteY136" fmla="*/ 1010653 h 5091764"/>
              <a:gd name="connsiteX137" fmla="*/ 1623735 w 4659336"/>
              <a:gd name="connsiteY137" fmla="*/ 991402 h 5091764"/>
              <a:gd name="connsiteX138" fmla="*/ 1662236 w 4659336"/>
              <a:gd name="connsiteY138" fmla="*/ 981777 h 5091764"/>
              <a:gd name="connsiteX139" fmla="*/ 1700737 w 4659336"/>
              <a:gd name="connsiteY139" fmla="*/ 952901 h 5091764"/>
              <a:gd name="connsiteX140" fmla="*/ 1739238 w 4659336"/>
              <a:gd name="connsiteY140" fmla="*/ 914400 h 5091764"/>
              <a:gd name="connsiteX141" fmla="*/ 1768114 w 4659336"/>
              <a:gd name="connsiteY141" fmla="*/ 895149 h 5091764"/>
              <a:gd name="connsiteX142" fmla="*/ 1825865 w 4659336"/>
              <a:gd name="connsiteY142" fmla="*/ 875899 h 5091764"/>
              <a:gd name="connsiteX143" fmla="*/ 1902867 w 4659336"/>
              <a:gd name="connsiteY143" fmla="*/ 885524 h 5091764"/>
              <a:gd name="connsiteX144" fmla="*/ 1931743 w 4659336"/>
              <a:gd name="connsiteY144" fmla="*/ 895149 h 5091764"/>
              <a:gd name="connsiteX145" fmla="*/ 1970244 w 4659336"/>
              <a:gd name="connsiteY145" fmla="*/ 885524 h 5091764"/>
              <a:gd name="connsiteX146" fmla="*/ 2047246 w 4659336"/>
              <a:gd name="connsiteY146" fmla="*/ 837398 h 5091764"/>
              <a:gd name="connsiteX147" fmla="*/ 2076122 w 4659336"/>
              <a:gd name="connsiteY147" fmla="*/ 818147 h 5091764"/>
              <a:gd name="connsiteX148" fmla="*/ 2114623 w 4659336"/>
              <a:gd name="connsiteY148" fmla="*/ 808522 h 5091764"/>
              <a:gd name="connsiteX149" fmla="*/ 2162749 w 4659336"/>
              <a:gd name="connsiteY149" fmla="*/ 789272 h 5091764"/>
              <a:gd name="connsiteX150" fmla="*/ 2191625 w 4659336"/>
              <a:gd name="connsiteY150" fmla="*/ 731520 h 5091764"/>
              <a:gd name="connsiteX151" fmla="*/ 2220501 w 4659336"/>
              <a:gd name="connsiteY151" fmla="*/ 721895 h 5091764"/>
              <a:gd name="connsiteX152" fmla="*/ 2249377 w 4659336"/>
              <a:gd name="connsiteY152" fmla="*/ 635267 h 5091764"/>
              <a:gd name="connsiteX153" fmla="*/ 2287878 w 4659336"/>
              <a:gd name="connsiteY153" fmla="*/ 606392 h 5091764"/>
              <a:gd name="connsiteX154" fmla="*/ 2326379 w 4659336"/>
              <a:gd name="connsiteY154" fmla="*/ 596766 h 5091764"/>
              <a:gd name="connsiteX155" fmla="*/ 2355255 w 4659336"/>
              <a:gd name="connsiteY155" fmla="*/ 616017 h 5091764"/>
              <a:gd name="connsiteX156" fmla="*/ 2384130 w 4659336"/>
              <a:gd name="connsiteY156" fmla="*/ 625642 h 5091764"/>
              <a:gd name="connsiteX157" fmla="*/ 2422632 w 4659336"/>
              <a:gd name="connsiteY157" fmla="*/ 654518 h 5091764"/>
              <a:gd name="connsiteX158" fmla="*/ 2499634 w 4659336"/>
              <a:gd name="connsiteY158" fmla="*/ 683394 h 5091764"/>
              <a:gd name="connsiteX159" fmla="*/ 2528509 w 4659336"/>
              <a:gd name="connsiteY159" fmla="*/ 702644 h 5091764"/>
              <a:gd name="connsiteX160" fmla="*/ 2701764 w 4659336"/>
              <a:gd name="connsiteY160" fmla="*/ 693019 h 5091764"/>
              <a:gd name="connsiteX161" fmla="*/ 2749890 w 4659336"/>
              <a:gd name="connsiteY161" fmla="*/ 673768 h 5091764"/>
              <a:gd name="connsiteX162" fmla="*/ 2817267 w 4659336"/>
              <a:gd name="connsiteY162" fmla="*/ 654518 h 5091764"/>
              <a:gd name="connsiteX163" fmla="*/ 2855768 w 4659336"/>
              <a:gd name="connsiteY163" fmla="*/ 635267 h 5091764"/>
              <a:gd name="connsiteX164" fmla="*/ 2923145 w 4659336"/>
              <a:gd name="connsiteY164" fmla="*/ 587141 h 5091764"/>
              <a:gd name="connsiteX165" fmla="*/ 2952021 w 4659336"/>
              <a:gd name="connsiteY165" fmla="*/ 567891 h 5091764"/>
              <a:gd name="connsiteX166" fmla="*/ 3009773 w 4659336"/>
              <a:gd name="connsiteY166" fmla="*/ 539015 h 5091764"/>
              <a:gd name="connsiteX167" fmla="*/ 3077149 w 4659336"/>
              <a:gd name="connsiteY167" fmla="*/ 471638 h 5091764"/>
              <a:gd name="connsiteX168" fmla="*/ 3096400 w 4659336"/>
              <a:gd name="connsiteY168" fmla="*/ 433137 h 5091764"/>
              <a:gd name="connsiteX169" fmla="*/ 3125276 w 4659336"/>
              <a:gd name="connsiteY169" fmla="*/ 413886 h 5091764"/>
              <a:gd name="connsiteX170" fmla="*/ 3154152 w 4659336"/>
              <a:gd name="connsiteY170" fmla="*/ 375385 h 5091764"/>
              <a:gd name="connsiteX171" fmla="*/ 3183027 w 4659336"/>
              <a:gd name="connsiteY171" fmla="*/ 346509 h 5091764"/>
              <a:gd name="connsiteX172" fmla="*/ 3192653 w 4659336"/>
              <a:gd name="connsiteY172" fmla="*/ 308008 h 5091764"/>
              <a:gd name="connsiteX173" fmla="*/ 3221528 w 4659336"/>
              <a:gd name="connsiteY173" fmla="*/ 288758 h 5091764"/>
              <a:gd name="connsiteX174" fmla="*/ 3250404 w 4659336"/>
              <a:gd name="connsiteY174" fmla="*/ 259882 h 5091764"/>
              <a:gd name="connsiteX175" fmla="*/ 3308156 w 4659336"/>
              <a:gd name="connsiteY175" fmla="*/ 192505 h 5091764"/>
              <a:gd name="connsiteX176" fmla="*/ 3317781 w 4659336"/>
              <a:gd name="connsiteY176" fmla="*/ 144379 h 5091764"/>
              <a:gd name="connsiteX177" fmla="*/ 3337032 w 4659336"/>
              <a:gd name="connsiteY177" fmla="*/ 86627 h 5091764"/>
              <a:gd name="connsiteX178" fmla="*/ 3356282 w 4659336"/>
              <a:gd name="connsiteY178" fmla="*/ 19251 h 5091764"/>
              <a:gd name="connsiteX179" fmla="*/ 3385158 w 4659336"/>
              <a:gd name="connsiteY179" fmla="*/ 0 h 5091764"/>
              <a:gd name="connsiteX180" fmla="*/ 3462160 w 4659336"/>
              <a:gd name="connsiteY180" fmla="*/ 28876 h 5091764"/>
              <a:gd name="connsiteX181" fmla="*/ 3491036 w 4659336"/>
              <a:gd name="connsiteY181" fmla="*/ 57752 h 5091764"/>
              <a:gd name="connsiteX182" fmla="*/ 3519912 w 4659336"/>
              <a:gd name="connsiteY182" fmla="*/ 77002 h 5091764"/>
              <a:gd name="connsiteX183" fmla="*/ 3539162 w 4659336"/>
              <a:gd name="connsiteY183" fmla="*/ 115503 h 5091764"/>
              <a:gd name="connsiteX184" fmla="*/ 3568038 w 4659336"/>
              <a:gd name="connsiteY184" fmla="*/ 154004 h 5091764"/>
              <a:gd name="connsiteX185" fmla="*/ 3577663 w 4659336"/>
              <a:gd name="connsiteY185" fmla="*/ 182880 h 5091764"/>
              <a:gd name="connsiteX186" fmla="*/ 3616164 w 4659336"/>
              <a:gd name="connsiteY186" fmla="*/ 240632 h 5091764"/>
              <a:gd name="connsiteX187" fmla="*/ 3664290 w 4659336"/>
              <a:gd name="connsiteY187" fmla="*/ 317634 h 5091764"/>
              <a:gd name="connsiteX188" fmla="*/ 3702792 w 4659336"/>
              <a:gd name="connsiteY188" fmla="*/ 365760 h 5091764"/>
              <a:gd name="connsiteX189" fmla="*/ 3722042 w 4659336"/>
              <a:gd name="connsiteY189" fmla="*/ 394636 h 5091764"/>
              <a:gd name="connsiteX190" fmla="*/ 3760543 w 4659336"/>
              <a:gd name="connsiteY190" fmla="*/ 413886 h 5091764"/>
              <a:gd name="connsiteX191" fmla="*/ 3827920 w 4659336"/>
              <a:gd name="connsiteY191" fmla="*/ 481263 h 5091764"/>
              <a:gd name="connsiteX192" fmla="*/ 3837545 w 4659336"/>
              <a:gd name="connsiteY192" fmla="*/ 510139 h 5091764"/>
              <a:gd name="connsiteX193" fmla="*/ 3895297 w 4659336"/>
              <a:gd name="connsiteY193" fmla="*/ 539015 h 5091764"/>
              <a:gd name="connsiteX194" fmla="*/ 3953048 w 4659336"/>
              <a:gd name="connsiteY194" fmla="*/ 596766 h 5091764"/>
              <a:gd name="connsiteX195" fmla="*/ 4010800 w 4659336"/>
              <a:gd name="connsiteY195" fmla="*/ 635267 h 5091764"/>
              <a:gd name="connsiteX196" fmla="*/ 4039676 w 4659336"/>
              <a:gd name="connsiteY196" fmla="*/ 654518 h 5091764"/>
              <a:gd name="connsiteX197" fmla="*/ 4068552 w 4659336"/>
              <a:gd name="connsiteY197" fmla="*/ 683394 h 5091764"/>
              <a:gd name="connsiteX198" fmla="*/ 4135928 w 4659336"/>
              <a:gd name="connsiteY198" fmla="*/ 712269 h 5091764"/>
              <a:gd name="connsiteX199" fmla="*/ 4203305 w 4659336"/>
              <a:gd name="connsiteY199" fmla="*/ 750771 h 5091764"/>
              <a:gd name="connsiteX200" fmla="*/ 4261057 w 4659336"/>
              <a:gd name="connsiteY200" fmla="*/ 770021 h 5091764"/>
              <a:gd name="connsiteX201" fmla="*/ 4289933 w 4659336"/>
              <a:gd name="connsiteY201" fmla="*/ 789272 h 5091764"/>
              <a:gd name="connsiteX202" fmla="*/ 4328434 w 4659336"/>
              <a:gd name="connsiteY202" fmla="*/ 827773 h 5091764"/>
              <a:gd name="connsiteX203" fmla="*/ 4415061 w 4659336"/>
              <a:gd name="connsiteY203" fmla="*/ 875899 h 5091764"/>
              <a:gd name="connsiteX204" fmla="*/ 4443937 w 4659336"/>
              <a:gd name="connsiteY204" fmla="*/ 885524 h 5091764"/>
              <a:gd name="connsiteX205" fmla="*/ 4453562 w 4659336"/>
              <a:gd name="connsiteY205" fmla="*/ 914400 h 5091764"/>
              <a:gd name="connsiteX206" fmla="*/ 4482438 w 4659336"/>
              <a:gd name="connsiteY206" fmla="*/ 885524 h 5091764"/>
              <a:gd name="connsiteX0" fmla="*/ 4482438 w 4659336"/>
              <a:gd name="connsiteY0" fmla="*/ 885524 h 5091764"/>
              <a:gd name="connsiteX1" fmla="*/ 4482438 w 4659336"/>
              <a:gd name="connsiteY1" fmla="*/ 885524 h 5091764"/>
              <a:gd name="connsiteX2" fmla="*/ 4501688 w 4659336"/>
              <a:gd name="connsiteY2" fmla="*/ 2069432 h 5091764"/>
              <a:gd name="connsiteX3" fmla="*/ 4549815 w 4659336"/>
              <a:gd name="connsiteY3" fmla="*/ 2127183 h 5091764"/>
              <a:gd name="connsiteX4" fmla="*/ 4559440 w 4659336"/>
              <a:gd name="connsiteY4" fmla="*/ 2175309 h 5091764"/>
              <a:gd name="connsiteX5" fmla="*/ 4569065 w 4659336"/>
              <a:gd name="connsiteY5" fmla="*/ 2723949 h 5091764"/>
              <a:gd name="connsiteX6" fmla="*/ 4588316 w 4659336"/>
              <a:gd name="connsiteY6" fmla="*/ 2858703 h 5091764"/>
              <a:gd name="connsiteX7" fmla="*/ 4597941 w 4659336"/>
              <a:gd name="connsiteY7" fmla="*/ 2945331 h 5091764"/>
              <a:gd name="connsiteX8" fmla="*/ 4607566 w 4659336"/>
              <a:gd name="connsiteY8" fmla="*/ 3022333 h 5091764"/>
              <a:gd name="connsiteX9" fmla="*/ 4452704 w 4659336"/>
              <a:gd name="connsiteY9" fmla="*/ 4090737 h 5091764"/>
              <a:gd name="connsiteX10" fmla="*/ 4626817 w 4659336"/>
              <a:gd name="connsiteY10" fmla="*/ 4138863 h 5091764"/>
              <a:gd name="connsiteX11" fmla="*/ 4646067 w 4659336"/>
              <a:gd name="connsiteY11" fmla="*/ 4177364 h 5091764"/>
              <a:gd name="connsiteX12" fmla="*/ 4478552 w 4659336"/>
              <a:gd name="connsiteY12" fmla="*/ 4316560 h 5091764"/>
              <a:gd name="connsiteX13" fmla="*/ 4636442 w 4659336"/>
              <a:gd name="connsiteY13" fmla="*/ 4639377 h 5091764"/>
              <a:gd name="connsiteX14" fmla="*/ 4626817 w 4659336"/>
              <a:gd name="connsiteY14" fmla="*/ 4668253 h 5091764"/>
              <a:gd name="connsiteX15" fmla="*/ 4493689 w 4659336"/>
              <a:gd name="connsiteY15" fmla="*/ 4897963 h 5091764"/>
              <a:gd name="connsiteX16" fmla="*/ 4569065 w 4659336"/>
              <a:gd name="connsiteY16" fmla="*/ 4937760 h 5091764"/>
              <a:gd name="connsiteX17" fmla="*/ 4559440 w 4659336"/>
              <a:gd name="connsiteY17" fmla="*/ 4985886 h 5091764"/>
              <a:gd name="connsiteX18" fmla="*/ 4445021 w 4659336"/>
              <a:gd name="connsiteY18" fmla="*/ 4967933 h 5091764"/>
              <a:gd name="connsiteX19" fmla="*/ 4443937 w 4659336"/>
              <a:gd name="connsiteY19" fmla="*/ 5005137 h 5091764"/>
              <a:gd name="connsiteX20" fmla="*/ 4415061 w 4659336"/>
              <a:gd name="connsiteY20" fmla="*/ 5014762 h 5091764"/>
              <a:gd name="connsiteX21" fmla="*/ 4078177 w 4659336"/>
              <a:gd name="connsiteY21" fmla="*/ 4995512 h 5091764"/>
              <a:gd name="connsiteX22" fmla="*/ 3904922 w 4659336"/>
              <a:gd name="connsiteY22" fmla="*/ 5005137 h 5091764"/>
              <a:gd name="connsiteX23" fmla="*/ 3866421 w 4659336"/>
              <a:gd name="connsiteY23" fmla="*/ 5014762 h 5091764"/>
              <a:gd name="connsiteX24" fmla="*/ 3779794 w 4659336"/>
              <a:gd name="connsiteY24" fmla="*/ 5034013 h 5091764"/>
              <a:gd name="connsiteX25" fmla="*/ 3702792 w 4659336"/>
              <a:gd name="connsiteY25" fmla="*/ 5062888 h 5091764"/>
              <a:gd name="connsiteX26" fmla="*/ 3645040 w 4659336"/>
              <a:gd name="connsiteY26" fmla="*/ 5082139 h 5091764"/>
              <a:gd name="connsiteX27" fmla="*/ 3616164 w 4659336"/>
              <a:gd name="connsiteY27" fmla="*/ 5091764 h 5091764"/>
              <a:gd name="connsiteX28" fmla="*/ 3250404 w 4659336"/>
              <a:gd name="connsiteY28" fmla="*/ 5082139 h 5091764"/>
              <a:gd name="connsiteX29" fmla="*/ 3240779 w 4659336"/>
              <a:gd name="connsiteY29" fmla="*/ 5043638 h 5091764"/>
              <a:gd name="connsiteX30" fmla="*/ 3231154 w 4659336"/>
              <a:gd name="connsiteY30" fmla="*/ 4937760 h 5091764"/>
              <a:gd name="connsiteX31" fmla="*/ 3211903 w 4659336"/>
              <a:gd name="connsiteY31" fmla="*/ 4899259 h 5091764"/>
              <a:gd name="connsiteX32" fmla="*/ 3192653 w 4659336"/>
              <a:gd name="connsiteY32" fmla="*/ 4841507 h 5091764"/>
              <a:gd name="connsiteX33" fmla="*/ 3183027 w 4659336"/>
              <a:gd name="connsiteY33" fmla="*/ 4793381 h 5091764"/>
              <a:gd name="connsiteX34" fmla="*/ 3154152 w 4659336"/>
              <a:gd name="connsiteY34" fmla="*/ 4754880 h 5091764"/>
              <a:gd name="connsiteX35" fmla="*/ 3134901 w 4659336"/>
              <a:gd name="connsiteY35" fmla="*/ 4706754 h 5091764"/>
              <a:gd name="connsiteX36" fmla="*/ 3115650 w 4659336"/>
              <a:gd name="connsiteY36" fmla="*/ 4398745 h 5091764"/>
              <a:gd name="connsiteX37" fmla="*/ 3106025 w 4659336"/>
              <a:gd name="connsiteY37" fmla="*/ 4225491 h 5091764"/>
              <a:gd name="connsiteX38" fmla="*/ 3096400 w 4659336"/>
              <a:gd name="connsiteY38" fmla="*/ 4196615 h 5091764"/>
              <a:gd name="connsiteX39" fmla="*/ 2961646 w 4659336"/>
              <a:gd name="connsiteY39" fmla="*/ 4186989 h 5091764"/>
              <a:gd name="connsiteX40" fmla="*/ 2923145 w 4659336"/>
              <a:gd name="connsiteY40" fmla="*/ 4167739 h 5091764"/>
              <a:gd name="connsiteX41" fmla="*/ 2778766 w 4659336"/>
              <a:gd name="connsiteY41" fmla="*/ 4138863 h 5091764"/>
              <a:gd name="connsiteX42" fmla="*/ 2807642 w 4659336"/>
              <a:gd name="connsiteY42" fmla="*/ 4023360 h 5091764"/>
              <a:gd name="connsiteX43" fmla="*/ 2836518 w 4659336"/>
              <a:gd name="connsiteY43" fmla="*/ 4004109 h 5091764"/>
              <a:gd name="connsiteX44" fmla="*/ 2894269 w 4659336"/>
              <a:gd name="connsiteY44" fmla="*/ 3907857 h 5091764"/>
              <a:gd name="connsiteX45" fmla="*/ 2913520 w 4659336"/>
              <a:gd name="connsiteY45" fmla="*/ 3878981 h 5091764"/>
              <a:gd name="connsiteX46" fmla="*/ 2923145 w 4659336"/>
              <a:gd name="connsiteY46" fmla="*/ 3850105 h 5091764"/>
              <a:gd name="connsiteX47" fmla="*/ 2942396 w 4659336"/>
              <a:gd name="connsiteY47" fmla="*/ 3821229 h 5091764"/>
              <a:gd name="connsiteX48" fmla="*/ 2923145 w 4659336"/>
              <a:gd name="connsiteY48" fmla="*/ 3686476 h 5091764"/>
              <a:gd name="connsiteX49" fmla="*/ 2894269 w 4659336"/>
              <a:gd name="connsiteY49" fmla="*/ 3667225 h 5091764"/>
              <a:gd name="connsiteX50" fmla="*/ 2855768 w 4659336"/>
              <a:gd name="connsiteY50" fmla="*/ 3619099 h 5091764"/>
              <a:gd name="connsiteX51" fmla="*/ 2776929 w 4659336"/>
              <a:gd name="connsiteY51" fmla="*/ 3854963 h 5091764"/>
              <a:gd name="connsiteX52" fmla="*/ 2624762 w 4659336"/>
              <a:gd name="connsiteY52" fmla="*/ 3580598 h 5091764"/>
              <a:gd name="connsiteX53" fmla="*/ 2568306 w 4659336"/>
              <a:gd name="connsiteY53" fmla="*/ 3728261 h 5091764"/>
              <a:gd name="connsiteX54" fmla="*/ 2490008 w 4659336"/>
              <a:gd name="connsiteY54" fmla="*/ 3455469 h 5091764"/>
              <a:gd name="connsiteX55" fmla="*/ 2491846 w 4659336"/>
              <a:gd name="connsiteY55" fmla="*/ 3644503 h 5091764"/>
              <a:gd name="connsiteX56" fmla="*/ 2389433 w 4659336"/>
              <a:gd name="connsiteY56" fmla="*/ 3654266 h 5091764"/>
              <a:gd name="connsiteX57" fmla="*/ 2422632 w 4659336"/>
              <a:gd name="connsiteY57" fmla="*/ 3291840 h 5091764"/>
              <a:gd name="connsiteX58" fmla="*/ 2393756 w 4659336"/>
              <a:gd name="connsiteY58" fmla="*/ 3262964 h 5091764"/>
              <a:gd name="connsiteX59" fmla="*/ 2355255 w 4659336"/>
              <a:gd name="connsiteY59" fmla="*/ 3253339 h 5091764"/>
              <a:gd name="connsiteX60" fmla="*/ 2345629 w 4659336"/>
              <a:gd name="connsiteY60" fmla="*/ 3224463 h 5091764"/>
              <a:gd name="connsiteX61" fmla="*/ 2292553 w 4659336"/>
              <a:gd name="connsiteY61" fmla="*/ 3274020 h 5091764"/>
              <a:gd name="connsiteX62" fmla="*/ 2156800 w 4659336"/>
              <a:gd name="connsiteY62" fmla="*/ 3613451 h 5091764"/>
              <a:gd name="connsiteX63" fmla="*/ 2066497 w 4659336"/>
              <a:gd name="connsiteY63" fmla="*/ 3304327 h 5091764"/>
              <a:gd name="connsiteX64" fmla="*/ 1931743 w 4659336"/>
              <a:gd name="connsiteY64" fmla="*/ 3147461 h 5091764"/>
              <a:gd name="connsiteX65" fmla="*/ 1686161 w 4659336"/>
              <a:gd name="connsiteY65" fmla="*/ 3283097 h 5091764"/>
              <a:gd name="connsiteX66" fmla="*/ 1556358 w 4659336"/>
              <a:gd name="connsiteY66" fmla="*/ 3147461 h 5091764"/>
              <a:gd name="connsiteX67" fmla="*/ 1527482 w 4659336"/>
              <a:gd name="connsiteY67" fmla="*/ 3176337 h 5091764"/>
              <a:gd name="connsiteX68" fmla="*/ 1488981 w 4659336"/>
              <a:gd name="connsiteY68" fmla="*/ 3195587 h 5091764"/>
              <a:gd name="connsiteX69" fmla="*/ 1469730 w 4659336"/>
              <a:gd name="connsiteY69" fmla="*/ 3224463 h 5091764"/>
              <a:gd name="connsiteX70" fmla="*/ 1402354 w 4659336"/>
              <a:gd name="connsiteY70" fmla="*/ 3253339 h 5091764"/>
              <a:gd name="connsiteX71" fmla="*/ 1334977 w 4659336"/>
              <a:gd name="connsiteY71" fmla="*/ 3301465 h 5091764"/>
              <a:gd name="connsiteX72" fmla="*/ 1277225 w 4659336"/>
              <a:gd name="connsiteY72" fmla="*/ 3320716 h 5091764"/>
              <a:gd name="connsiteX73" fmla="*/ 1238724 w 4659336"/>
              <a:gd name="connsiteY73" fmla="*/ 3349592 h 5091764"/>
              <a:gd name="connsiteX74" fmla="*/ 1180973 w 4659336"/>
              <a:gd name="connsiteY74" fmla="*/ 3368842 h 5091764"/>
              <a:gd name="connsiteX75" fmla="*/ 1142472 w 4659336"/>
              <a:gd name="connsiteY75" fmla="*/ 3388093 h 5091764"/>
              <a:gd name="connsiteX76" fmla="*/ 1093573 w 4659336"/>
              <a:gd name="connsiteY76" fmla="*/ 3510966 h 5091764"/>
              <a:gd name="connsiteX77" fmla="*/ 940341 w 4659336"/>
              <a:gd name="connsiteY77" fmla="*/ 3445844 h 5091764"/>
              <a:gd name="connsiteX78" fmla="*/ 967044 w 4659336"/>
              <a:gd name="connsiteY78" fmla="*/ 3559826 h 5091764"/>
              <a:gd name="connsiteX79" fmla="*/ 872964 w 4659336"/>
              <a:gd name="connsiteY79" fmla="*/ 3474720 h 5091764"/>
              <a:gd name="connsiteX80" fmla="*/ 834463 w 4659336"/>
              <a:gd name="connsiteY80" fmla="*/ 3493971 h 5091764"/>
              <a:gd name="connsiteX81" fmla="*/ 767086 w 4659336"/>
              <a:gd name="connsiteY81" fmla="*/ 3513221 h 5091764"/>
              <a:gd name="connsiteX82" fmla="*/ 738210 w 4659336"/>
              <a:gd name="connsiteY82" fmla="*/ 3532472 h 5091764"/>
              <a:gd name="connsiteX83" fmla="*/ 604326 w 4659336"/>
              <a:gd name="connsiteY83" fmla="*/ 3657547 h 5091764"/>
              <a:gd name="connsiteX84" fmla="*/ 603457 w 4659336"/>
              <a:gd name="connsiteY84" fmla="*/ 3503596 h 5091764"/>
              <a:gd name="connsiteX85" fmla="*/ 473579 w 4659336"/>
              <a:gd name="connsiteY85" fmla="*/ 3490025 h 5091764"/>
              <a:gd name="connsiteX86" fmla="*/ 526455 w 4659336"/>
              <a:gd name="connsiteY86" fmla="*/ 3397718 h 5091764"/>
              <a:gd name="connsiteX87" fmla="*/ 497579 w 4659336"/>
              <a:gd name="connsiteY87" fmla="*/ 3378467 h 5091764"/>
              <a:gd name="connsiteX88" fmla="*/ 468703 w 4659336"/>
              <a:gd name="connsiteY88" fmla="*/ 3349592 h 5091764"/>
              <a:gd name="connsiteX89" fmla="*/ 478328 w 4659336"/>
              <a:gd name="connsiteY89" fmla="*/ 3262964 h 5091764"/>
              <a:gd name="connsiteX90" fmla="*/ 516829 w 4659336"/>
              <a:gd name="connsiteY90" fmla="*/ 3224463 h 5091764"/>
              <a:gd name="connsiteX91" fmla="*/ 584206 w 4659336"/>
              <a:gd name="connsiteY91" fmla="*/ 3195587 h 5091764"/>
              <a:gd name="connsiteX92" fmla="*/ 613082 w 4659336"/>
              <a:gd name="connsiteY92" fmla="*/ 3166712 h 5091764"/>
              <a:gd name="connsiteX93" fmla="*/ 651583 w 4659336"/>
              <a:gd name="connsiteY93" fmla="*/ 3147461 h 5091764"/>
              <a:gd name="connsiteX94" fmla="*/ 670834 w 4659336"/>
              <a:gd name="connsiteY94" fmla="*/ 3118585 h 5091764"/>
              <a:gd name="connsiteX95" fmla="*/ 680459 w 4659336"/>
              <a:gd name="connsiteY95" fmla="*/ 3089709 h 5091764"/>
              <a:gd name="connsiteX96" fmla="*/ 728585 w 4659336"/>
              <a:gd name="connsiteY96" fmla="*/ 3031958 h 5091764"/>
              <a:gd name="connsiteX97" fmla="*/ 747836 w 4659336"/>
              <a:gd name="connsiteY97" fmla="*/ 3003082 h 5091764"/>
              <a:gd name="connsiteX98" fmla="*/ 757461 w 4659336"/>
              <a:gd name="connsiteY98" fmla="*/ 2964581 h 5091764"/>
              <a:gd name="connsiteX99" fmla="*/ 651583 w 4659336"/>
              <a:gd name="connsiteY99" fmla="*/ 2887579 h 5091764"/>
              <a:gd name="connsiteX100" fmla="*/ 564956 w 4659336"/>
              <a:gd name="connsiteY100" fmla="*/ 2839453 h 5091764"/>
              <a:gd name="connsiteX101" fmla="*/ 536080 w 4659336"/>
              <a:gd name="connsiteY101" fmla="*/ 2800952 h 5091764"/>
              <a:gd name="connsiteX102" fmla="*/ 478328 w 4659336"/>
              <a:gd name="connsiteY102" fmla="*/ 2781701 h 5091764"/>
              <a:gd name="connsiteX103" fmla="*/ 439827 w 4659336"/>
              <a:gd name="connsiteY103" fmla="*/ 2762451 h 5091764"/>
              <a:gd name="connsiteX104" fmla="*/ 420577 w 4659336"/>
              <a:gd name="connsiteY104" fmla="*/ 2733575 h 5091764"/>
              <a:gd name="connsiteX105" fmla="*/ 391701 w 4659336"/>
              <a:gd name="connsiteY105" fmla="*/ 2714324 h 5091764"/>
              <a:gd name="connsiteX106" fmla="*/ 353200 w 4659336"/>
              <a:gd name="connsiteY106" fmla="*/ 2666198 h 5091764"/>
              <a:gd name="connsiteX107" fmla="*/ 324324 w 4659336"/>
              <a:gd name="connsiteY107" fmla="*/ 2627697 h 5091764"/>
              <a:gd name="connsiteX108" fmla="*/ 285823 w 4659336"/>
              <a:gd name="connsiteY108" fmla="*/ 2618072 h 5091764"/>
              <a:gd name="connsiteX109" fmla="*/ 228072 w 4659336"/>
              <a:gd name="connsiteY109" fmla="*/ 2589196 h 5091764"/>
              <a:gd name="connsiteX110" fmla="*/ 218446 w 4659336"/>
              <a:gd name="connsiteY110" fmla="*/ 2560320 h 5091764"/>
              <a:gd name="connsiteX111" fmla="*/ 189570 w 4659336"/>
              <a:gd name="connsiteY111" fmla="*/ 2531444 h 5091764"/>
              <a:gd name="connsiteX112" fmla="*/ 160695 w 4659336"/>
              <a:gd name="connsiteY112" fmla="*/ 2492943 h 5091764"/>
              <a:gd name="connsiteX113" fmla="*/ 141444 w 4659336"/>
              <a:gd name="connsiteY113" fmla="*/ 2377440 h 5091764"/>
              <a:gd name="connsiteX114" fmla="*/ 131819 w 4659336"/>
              <a:gd name="connsiteY114" fmla="*/ 2338939 h 5091764"/>
              <a:gd name="connsiteX115" fmla="*/ 122194 w 4659336"/>
              <a:gd name="connsiteY115" fmla="*/ 2281187 h 5091764"/>
              <a:gd name="connsiteX116" fmla="*/ 93318 w 4659336"/>
              <a:gd name="connsiteY116" fmla="*/ 2184935 h 5091764"/>
              <a:gd name="connsiteX117" fmla="*/ 74067 w 4659336"/>
              <a:gd name="connsiteY117" fmla="*/ 2088682 h 5091764"/>
              <a:gd name="connsiteX118" fmla="*/ 35566 w 4659336"/>
              <a:gd name="connsiteY118" fmla="*/ 2011680 h 5091764"/>
              <a:gd name="connsiteX119" fmla="*/ 25941 w 4659336"/>
              <a:gd name="connsiteY119" fmla="*/ 1944303 h 5091764"/>
              <a:gd name="connsiteX120" fmla="*/ 16316 w 4659336"/>
              <a:gd name="connsiteY120" fmla="*/ 1915427 h 5091764"/>
              <a:gd name="connsiteX121" fmla="*/ 45192 w 4659336"/>
              <a:gd name="connsiteY121" fmla="*/ 1549667 h 5091764"/>
              <a:gd name="connsiteX122" fmla="*/ 54817 w 4659336"/>
              <a:gd name="connsiteY122" fmla="*/ 1443789 h 5091764"/>
              <a:gd name="connsiteX123" fmla="*/ 64442 w 4659336"/>
              <a:gd name="connsiteY123" fmla="*/ 1405288 h 5091764"/>
              <a:gd name="connsiteX124" fmla="*/ 83693 w 4659336"/>
              <a:gd name="connsiteY124" fmla="*/ 1347537 h 5091764"/>
              <a:gd name="connsiteX125" fmla="*/ 430202 w 4659336"/>
              <a:gd name="connsiteY125" fmla="*/ 1309036 h 5091764"/>
              <a:gd name="connsiteX126" fmla="*/ 709335 w 4659336"/>
              <a:gd name="connsiteY126" fmla="*/ 1280160 h 5091764"/>
              <a:gd name="connsiteX127" fmla="*/ 747836 w 4659336"/>
              <a:gd name="connsiteY127" fmla="*/ 1270535 h 5091764"/>
              <a:gd name="connsiteX128" fmla="*/ 959592 w 4659336"/>
              <a:gd name="connsiteY128" fmla="*/ 1260909 h 5091764"/>
              <a:gd name="connsiteX129" fmla="*/ 1075095 w 4659336"/>
              <a:gd name="connsiteY129" fmla="*/ 1222408 h 5091764"/>
              <a:gd name="connsiteX130" fmla="*/ 1190598 w 4659336"/>
              <a:gd name="connsiteY130" fmla="*/ 1174282 h 5091764"/>
              <a:gd name="connsiteX131" fmla="*/ 1209848 w 4659336"/>
              <a:gd name="connsiteY131" fmla="*/ 1145406 h 5091764"/>
              <a:gd name="connsiteX132" fmla="*/ 1344602 w 4659336"/>
              <a:gd name="connsiteY132" fmla="*/ 1087655 h 5091764"/>
              <a:gd name="connsiteX133" fmla="*/ 1373478 w 4659336"/>
              <a:gd name="connsiteY133" fmla="*/ 1049154 h 5091764"/>
              <a:gd name="connsiteX134" fmla="*/ 1402354 w 4659336"/>
              <a:gd name="connsiteY134" fmla="*/ 1039528 h 5091764"/>
              <a:gd name="connsiteX135" fmla="*/ 1546733 w 4659336"/>
              <a:gd name="connsiteY135" fmla="*/ 1020278 h 5091764"/>
              <a:gd name="connsiteX136" fmla="*/ 1594859 w 4659336"/>
              <a:gd name="connsiteY136" fmla="*/ 1010653 h 5091764"/>
              <a:gd name="connsiteX137" fmla="*/ 1623735 w 4659336"/>
              <a:gd name="connsiteY137" fmla="*/ 991402 h 5091764"/>
              <a:gd name="connsiteX138" fmla="*/ 1662236 w 4659336"/>
              <a:gd name="connsiteY138" fmla="*/ 981777 h 5091764"/>
              <a:gd name="connsiteX139" fmla="*/ 1700737 w 4659336"/>
              <a:gd name="connsiteY139" fmla="*/ 952901 h 5091764"/>
              <a:gd name="connsiteX140" fmla="*/ 1739238 w 4659336"/>
              <a:gd name="connsiteY140" fmla="*/ 914400 h 5091764"/>
              <a:gd name="connsiteX141" fmla="*/ 1768114 w 4659336"/>
              <a:gd name="connsiteY141" fmla="*/ 895149 h 5091764"/>
              <a:gd name="connsiteX142" fmla="*/ 1825865 w 4659336"/>
              <a:gd name="connsiteY142" fmla="*/ 875899 h 5091764"/>
              <a:gd name="connsiteX143" fmla="*/ 1902867 w 4659336"/>
              <a:gd name="connsiteY143" fmla="*/ 885524 h 5091764"/>
              <a:gd name="connsiteX144" fmla="*/ 1931743 w 4659336"/>
              <a:gd name="connsiteY144" fmla="*/ 895149 h 5091764"/>
              <a:gd name="connsiteX145" fmla="*/ 1970244 w 4659336"/>
              <a:gd name="connsiteY145" fmla="*/ 885524 h 5091764"/>
              <a:gd name="connsiteX146" fmla="*/ 2047246 w 4659336"/>
              <a:gd name="connsiteY146" fmla="*/ 837398 h 5091764"/>
              <a:gd name="connsiteX147" fmla="*/ 2076122 w 4659336"/>
              <a:gd name="connsiteY147" fmla="*/ 818147 h 5091764"/>
              <a:gd name="connsiteX148" fmla="*/ 2114623 w 4659336"/>
              <a:gd name="connsiteY148" fmla="*/ 808522 h 5091764"/>
              <a:gd name="connsiteX149" fmla="*/ 2162749 w 4659336"/>
              <a:gd name="connsiteY149" fmla="*/ 789272 h 5091764"/>
              <a:gd name="connsiteX150" fmla="*/ 2191625 w 4659336"/>
              <a:gd name="connsiteY150" fmla="*/ 731520 h 5091764"/>
              <a:gd name="connsiteX151" fmla="*/ 2220501 w 4659336"/>
              <a:gd name="connsiteY151" fmla="*/ 721895 h 5091764"/>
              <a:gd name="connsiteX152" fmla="*/ 2249377 w 4659336"/>
              <a:gd name="connsiteY152" fmla="*/ 635267 h 5091764"/>
              <a:gd name="connsiteX153" fmla="*/ 2287878 w 4659336"/>
              <a:gd name="connsiteY153" fmla="*/ 606392 h 5091764"/>
              <a:gd name="connsiteX154" fmla="*/ 2326379 w 4659336"/>
              <a:gd name="connsiteY154" fmla="*/ 596766 h 5091764"/>
              <a:gd name="connsiteX155" fmla="*/ 2355255 w 4659336"/>
              <a:gd name="connsiteY155" fmla="*/ 616017 h 5091764"/>
              <a:gd name="connsiteX156" fmla="*/ 2384130 w 4659336"/>
              <a:gd name="connsiteY156" fmla="*/ 625642 h 5091764"/>
              <a:gd name="connsiteX157" fmla="*/ 2422632 w 4659336"/>
              <a:gd name="connsiteY157" fmla="*/ 654518 h 5091764"/>
              <a:gd name="connsiteX158" fmla="*/ 2499634 w 4659336"/>
              <a:gd name="connsiteY158" fmla="*/ 683394 h 5091764"/>
              <a:gd name="connsiteX159" fmla="*/ 2528509 w 4659336"/>
              <a:gd name="connsiteY159" fmla="*/ 702644 h 5091764"/>
              <a:gd name="connsiteX160" fmla="*/ 2701764 w 4659336"/>
              <a:gd name="connsiteY160" fmla="*/ 693019 h 5091764"/>
              <a:gd name="connsiteX161" fmla="*/ 2749890 w 4659336"/>
              <a:gd name="connsiteY161" fmla="*/ 673768 h 5091764"/>
              <a:gd name="connsiteX162" fmla="*/ 2817267 w 4659336"/>
              <a:gd name="connsiteY162" fmla="*/ 654518 h 5091764"/>
              <a:gd name="connsiteX163" fmla="*/ 2855768 w 4659336"/>
              <a:gd name="connsiteY163" fmla="*/ 635267 h 5091764"/>
              <a:gd name="connsiteX164" fmla="*/ 2923145 w 4659336"/>
              <a:gd name="connsiteY164" fmla="*/ 587141 h 5091764"/>
              <a:gd name="connsiteX165" fmla="*/ 2952021 w 4659336"/>
              <a:gd name="connsiteY165" fmla="*/ 567891 h 5091764"/>
              <a:gd name="connsiteX166" fmla="*/ 3009773 w 4659336"/>
              <a:gd name="connsiteY166" fmla="*/ 539015 h 5091764"/>
              <a:gd name="connsiteX167" fmla="*/ 3077149 w 4659336"/>
              <a:gd name="connsiteY167" fmla="*/ 471638 h 5091764"/>
              <a:gd name="connsiteX168" fmla="*/ 3096400 w 4659336"/>
              <a:gd name="connsiteY168" fmla="*/ 433137 h 5091764"/>
              <a:gd name="connsiteX169" fmla="*/ 3125276 w 4659336"/>
              <a:gd name="connsiteY169" fmla="*/ 413886 h 5091764"/>
              <a:gd name="connsiteX170" fmla="*/ 3154152 w 4659336"/>
              <a:gd name="connsiteY170" fmla="*/ 375385 h 5091764"/>
              <a:gd name="connsiteX171" fmla="*/ 3183027 w 4659336"/>
              <a:gd name="connsiteY171" fmla="*/ 346509 h 5091764"/>
              <a:gd name="connsiteX172" fmla="*/ 3192653 w 4659336"/>
              <a:gd name="connsiteY172" fmla="*/ 308008 h 5091764"/>
              <a:gd name="connsiteX173" fmla="*/ 3221528 w 4659336"/>
              <a:gd name="connsiteY173" fmla="*/ 288758 h 5091764"/>
              <a:gd name="connsiteX174" fmla="*/ 3250404 w 4659336"/>
              <a:gd name="connsiteY174" fmla="*/ 259882 h 5091764"/>
              <a:gd name="connsiteX175" fmla="*/ 3308156 w 4659336"/>
              <a:gd name="connsiteY175" fmla="*/ 192505 h 5091764"/>
              <a:gd name="connsiteX176" fmla="*/ 3317781 w 4659336"/>
              <a:gd name="connsiteY176" fmla="*/ 144379 h 5091764"/>
              <a:gd name="connsiteX177" fmla="*/ 3337032 w 4659336"/>
              <a:gd name="connsiteY177" fmla="*/ 86627 h 5091764"/>
              <a:gd name="connsiteX178" fmla="*/ 3356282 w 4659336"/>
              <a:gd name="connsiteY178" fmla="*/ 19251 h 5091764"/>
              <a:gd name="connsiteX179" fmla="*/ 3385158 w 4659336"/>
              <a:gd name="connsiteY179" fmla="*/ 0 h 5091764"/>
              <a:gd name="connsiteX180" fmla="*/ 3462160 w 4659336"/>
              <a:gd name="connsiteY180" fmla="*/ 28876 h 5091764"/>
              <a:gd name="connsiteX181" fmla="*/ 3491036 w 4659336"/>
              <a:gd name="connsiteY181" fmla="*/ 57752 h 5091764"/>
              <a:gd name="connsiteX182" fmla="*/ 3519912 w 4659336"/>
              <a:gd name="connsiteY182" fmla="*/ 77002 h 5091764"/>
              <a:gd name="connsiteX183" fmla="*/ 3539162 w 4659336"/>
              <a:gd name="connsiteY183" fmla="*/ 115503 h 5091764"/>
              <a:gd name="connsiteX184" fmla="*/ 3568038 w 4659336"/>
              <a:gd name="connsiteY184" fmla="*/ 154004 h 5091764"/>
              <a:gd name="connsiteX185" fmla="*/ 3577663 w 4659336"/>
              <a:gd name="connsiteY185" fmla="*/ 182880 h 5091764"/>
              <a:gd name="connsiteX186" fmla="*/ 3616164 w 4659336"/>
              <a:gd name="connsiteY186" fmla="*/ 240632 h 5091764"/>
              <a:gd name="connsiteX187" fmla="*/ 3664290 w 4659336"/>
              <a:gd name="connsiteY187" fmla="*/ 317634 h 5091764"/>
              <a:gd name="connsiteX188" fmla="*/ 3702792 w 4659336"/>
              <a:gd name="connsiteY188" fmla="*/ 365760 h 5091764"/>
              <a:gd name="connsiteX189" fmla="*/ 3722042 w 4659336"/>
              <a:gd name="connsiteY189" fmla="*/ 394636 h 5091764"/>
              <a:gd name="connsiteX190" fmla="*/ 3760543 w 4659336"/>
              <a:gd name="connsiteY190" fmla="*/ 413886 h 5091764"/>
              <a:gd name="connsiteX191" fmla="*/ 3827920 w 4659336"/>
              <a:gd name="connsiteY191" fmla="*/ 481263 h 5091764"/>
              <a:gd name="connsiteX192" fmla="*/ 3837545 w 4659336"/>
              <a:gd name="connsiteY192" fmla="*/ 510139 h 5091764"/>
              <a:gd name="connsiteX193" fmla="*/ 3895297 w 4659336"/>
              <a:gd name="connsiteY193" fmla="*/ 539015 h 5091764"/>
              <a:gd name="connsiteX194" fmla="*/ 3953048 w 4659336"/>
              <a:gd name="connsiteY194" fmla="*/ 596766 h 5091764"/>
              <a:gd name="connsiteX195" fmla="*/ 4010800 w 4659336"/>
              <a:gd name="connsiteY195" fmla="*/ 635267 h 5091764"/>
              <a:gd name="connsiteX196" fmla="*/ 4039676 w 4659336"/>
              <a:gd name="connsiteY196" fmla="*/ 654518 h 5091764"/>
              <a:gd name="connsiteX197" fmla="*/ 4068552 w 4659336"/>
              <a:gd name="connsiteY197" fmla="*/ 683394 h 5091764"/>
              <a:gd name="connsiteX198" fmla="*/ 4135928 w 4659336"/>
              <a:gd name="connsiteY198" fmla="*/ 712269 h 5091764"/>
              <a:gd name="connsiteX199" fmla="*/ 4203305 w 4659336"/>
              <a:gd name="connsiteY199" fmla="*/ 750771 h 5091764"/>
              <a:gd name="connsiteX200" fmla="*/ 4261057 w 4659336"/>
              <a:gd name="connsiteY200" fmla="*/ 770021 h 5091764"/>
              <a:gd name="connsiteX201" fmla="*/ 4289933 w 4659336"/>
              <a:gd name="connsiteY201" fmla="*/ 789272 h 5091764"/>
              <a:gd name="connsiteX202" fmla="*/ 4328434 w 4659336"/>
              <a:gd name="connsiteY202" fmla="*/ 827773 h 5091764"/>
              <a:gd name="connsiteX203" fmla="*/ 4415061 w 4659336"/>
              <a:gd name="connsiteY203" fmla="*/ 875899 h 5091764"/>
              <a:gd name="connsiteX204" fmla="*/ 4443937 w 4659336"/>
              <a:gd name="connsiteY204" fmla="*/ 885524 h 5091764"/>
              <a:gd name="connsiteX205" fmla="*/ 4453562 w 4659336"/>
              <a:gd name="connsiteY205" fmla="*/ 914400 h 5091764"/>
              <a:gd name="connsiteX206" fmla="*/ 4482438 w 4659336"/>
              <a:gd name="connsiteY206" fmla="*/ 885524 h 5091764"/>
              <a:gd name="connsiteX0" fmla="*/ 4482438 w 4659336"/>
              <a:gd name="connsiteY0" fmla="*/ 885524 h 5091764"/>
              <a:gd name="connsiteX1" fmla="*/ 4482438 w 4659336"/>
              <a:gd name="connsiteY1" fmla="*/ 885524 h 5091764"/>
              <a:gd name="connsiteX2" fmla="*/ 4501688 w 4659336"/>
              <a:gd name="connsiteY2" fmla="*/ 2069432 h 5091764"/>
              <a:gd name="connsiteX3" fmla="*/ 4549815 w 4659336"/>
              <a:gd name="connsiteY3" fmla="*/ 2127183 h 5091764"/>
              <a:gd name="connsiteX4" fmla="*/ 4559440 w 4659336"/>
              <a:gd name="connsiteY4" fmla="*/ 2175309 h 5091764"/>
              <a:gd name="connsiteX5" fmla="*/ 4569065 w 4659336"/>
              <a:gd name="connsiteY5" fmla="*/ 2723949 h 5091764"/>
              <a:gd name="connsiteX6" fmla="*/ 4588316 w 4659336"/>
              <a:gd name="connsiteY6" fmla="*/ 2858703 h 5091764"/>
              <a:gd name="connsiteX7" fmla="*/ 4597941 w 4659336"/>
              <a:gd name="connsiteY7" fmla="*/ 2945331 h 5091764"/>
              <a:gd name="connsiteX8" fmla="*/ 4607566 w 4659336"/>
              <a:gd name="connsiteY8" fmla="*/ 3022333 h 5091764"/>
              <a:gd name="connsiteX9" fmla="*/ 4452704 w 4659336"/>
              <a:gd name="connsiteY9" fmla="*/ 4090737 h 5091764"/>
              <a:gd name="connsiteX10" fmla="*/ 4626817 w 4659336"/>
              <a:gd name="connsiteY10" fmla="*/ 4138863 h 5091764"/>
              <a:gd name="connsiteX11" fmla="*/ 4646067 w 4659336"/>
              <a:gd name="connsiteY11" fmla="*/ 4177364 h 5091764"/>
              <a:gd name="connsiteX12" fmla="*/ 4478552 w 4659336"/>
              <a:gd name="connsiteY12" fmla="*/ 4316560 h 5091764"/>
              <a:gd name="connsiteX13" fmla="*/ 4636442 w 4659336"/>
              <a:gd name="connsiteY13" fmla="*/ 4639377 h 5091764"/>
              <a:gd name="connsiteX14" fmla="*/ 4626817 w 4659336"/>
              <a:gd name="connsiteY14" fmla="*/ 4668253 h 5091764"/>
              <a:gd name="connsiteX15" fmla="*/ 4493689 w 4659336"/>
              <a:gd name="connsiteY15" fmla="*/ 4897963 h 5091764"/>
              <a:gd name="connsiteX16" fmla="*/ 4569065 w 4659336"/>
              <a:gd name="connsiteY16" fmla="*/ 4937760 h 5091764"/>
              <a:gd name="connsiteX17" fmla="*/ 4559440 w 4659336"/>
              <a:gd name="connsiteY17" fmla="*/ 4985886 h 5091764"/>
              <a:gd name="connsiteX18" fmla="*/ 4445021 w 4659336"/>
              <a:gd name="connsiteY18" fmla="*/ 4967933 h 5091764"/>
              <a:gd name="connsiteX19" fmla="*/ 4443937 w 4659336"/>
              <a:gd name="connsiteY19" fmla="*/ 5005137 h 5091764"/>
              <a:gd name="connsiteX20" fmla="*/ 4415061 w 4659336"/>
              <a:gd name="connsiteY20" fmla="*/ 5014762 h 5091764"/>
              <a:gd name="connsiteX21" fmla="*/ 4078177 w 4659336"/>
              <a:gd name="connsiteY21" fmla="*/ 4995512 h 5091764"/>
              <a:gd name="connsiteX22" fmla="*/ 3904922 w 4659336"/>
              <a:gd name="connsiteY22" fmla="*/ 5005137 h 5091764"/>
              <a:gd name="connsiteX23" fmla="*/ 3866421 w 4659336"/>
              <a:gd name="connsiteY23" fmla="*/ 5014762 h 5091764"/>
              <a:gd name="connsiteX24" fmla="*/ 3779794 w 4659336"/>
              <a:gd name="connsiteY24" fmla="*/ 5034013 h 5091764"/>
              <a:gd name="connsiteX25" fmla="*/ 3702792 w 4659336"/>
              <a:gd name="connsiteY25" fmla="*/ 5062888 h 5091764"/>
              <a:gd name="connsiteX26" fmla="*/ 3645040 w 4659336"/>
              <a:gd name="connsiteY26" fmla="*/ 5082139 h 5091764"/>
              <a:gd name="connsiteX27" fmla="*/ 3616164 w 4659336"/>
              <a:gd name="connsiteY27" fmla="*/ 5091764 h 5091764"/>
              <a:gd name="connsiteX28" fmla="*/ 3250404 w 4659336"/>
              <a:gd name="connsiteY28" fmla="*/ 5082139 h 5091764"/>
              <a:gd name="connsiteX29" fmla="*/ 3240779 w 4659336"/>
              <a:gd name="connsiteY29" fmla="*/ 5043638 h 5091764"/>
              <a:gd name="connsiteX30" fmla="*/ 3231154 w 4659336"/>
              <a:gd name="connsiteY30" fmla="*/ 4937760 h 5091764"/>
              <a:gd name="connsiteX31" fmla="*/ 3211903 w 4659336"/>
              <a:gd name="connsiteY31" fmla="*/ 4899259 h 5091764"/>
              <a:gd name="connsiteX32" fmla="*/ 3192653 w 4659336"/>
              <a:gd name="connsiteY32" fmla="*/ 4841507 h 5091764"/>
              <a:gd name="connsiteX33" fmla="*/ 3183027 w 4659336"/>
              <a:gd name="connsiteY33" fmla="*/ 4793381 h 5091764"/>
              <a:gd name="connsiteX34" fmla="*/ 3154152 w 4659336"/>
              <a:gd name="connsiteY34" fmla="*/ 4754880 h 5091764"/>
              <a:gd name="connsiteX35" fmla="*/ 3134901 w 4659336"/>
              <a:gd name="connsiteY35" fmla="*/ 4706754 h 5091764"/>
              <a:gd name="connsiteX36" fmla="*/ 3115650 w 4659336"/>
              <a:gd name="connsiteY36" fmla="*/ 4398745 h 5091764"/>
              <a:gd name="connsiteX37" fmla="*/ 3106025 w 4659336"/>
              <a:gd name="connsiteY37" fmla="*/ 4225491 h 5091764"/>
              <a:gd name="connsiteX38" fmla="*/ 3096400 w 4659336"/>
              <a:gd name="connsiteY38" fmla="*/ 4196615 h 5091764"/>
              <a:gd name="connsiteX39" fmla="*/ 2961646 w 4659336"/>
              <a:gd name="connsiteY39" fmla="*/ 4186989 h 5091764"/>
              <a:gd name="connsiteX40" fmla="*/ 2923145 w 4659336"/>
              <a:gd name="connsiteY40" fmla="*/ 4167739 h 5091764"/>
              <a:gd name="connsiteX41" fmla="*/ 2778766 w 4659336"/>
              <a:gd name="connsiteY41" fmla="*/ 4138863 h 5091764"/>
              <a:gd name="connsiteX42" fmla="*/ 2807642 w 4659336"/>
              <a:gd name="connsiteY42" fmla="*/ 4023360 h 5091764"/>
              <a:gd name="connsiteX43" fmla="*/ 2836518 w 4659336"/>
              <a:gd name="connsiteY43" fmla="*/ 4004109 h 5091764"/>
              <a:gd name="connsiteX44" fmla="*/ 2894269 w 4659336"/>
              <a:gd name="connsiteY44" fmla="*/ 3907857 h 5091764"/>
              <a:gd name="connsiteX45" fmla="*/ 2913520 w 4659336"/>
              <a:gd name="connsiteY45" fmla="*/ 3878981 h 5091764"/>
              <a:gd name="connsiteX46" fmla="*/ 2923145 w 4659336"/>
              <a:gd name="connsiteY46" fmla="*/ 3850105 h 5091764"/>
              <a:gd name="connsiteX47" fmla="*/ 2942396 w 4659336"/>
              <a:gd name="connsiteY47" fmla="*/ 3821229 h 5091764"/>
              <a:gd name="connsiteX48" fmla="*/ 2923145 w 4659336"/>
              <a:gd name="connsiteY48" fmla="*/ 3686476 h 5091764"/>
              <a:gd name="connsiteX49" fmla="*/ 2894269 w 4659336"/>
              <a:gd name="connsiteY49" fmla="*/ 3667225 h 5091764"/>
              <a:gd name="connsiteX50" fmla="*/ 2855768 w 4659336"/>
              <a:gd name="connsiteY50" fmla="*/ 3619099 h 5091764"/>
              <a:gd name="connsiteX51" fmla="*/ 2776929 w 4659336"/>
              <a:gd name="connsiteY51" fmla="*/ 3854963 h 5091764"/>
              <a:gd name="connsiteX52" fmla="*/ 2616327 w 4659336"/>
              <a:gd name="connsiteY52" fmla="*/ 3773658 h 5091764"/>
              <a:gd name="connsiteX53" fmla="*/ 2568306 w 4659336"/>
              <a:gd name="connsiteY53" fmla="*/ 3728261 h 5091764"/>
              <a:gd name="connsiteX54" fmla="*/ 2490008 w 4659336"/>
              <a:gd name="connsiteY54" fmla="*/ 3455469 h 5091764"/>
              <a:gd name="connsiteX55" fmla="*/ 2491846 w 4659336"/>
              <a:gd name="connsiteY55" fmla="*/ 3644503 h 5091764"/>
              <a:gd name="connsiteX56" fmla="*/ 2389433 w 4659336"/>
              <a:gd name="connsiteY56" fmla="*/ 3654266 h 5091764"/>
              <a:gd name="connsiteX57" fmla="*/ 2422632 w 4659336"/>
              <a:gd name="connsiteY57" fmla="*/ 3291840 h 5091764"/>
              <a:gd name="connsiteX58" fmla="*/ 2393756 w 4659336"/>
              <a:gd name="connsiteY58" fmla="*/ 3262964 h 5091764"/>
              <a:gd name="connsiteX59" fmla="*/ 2355255 w 4659336"/>
              <a:gd name="connsiteY59" fmla="*/ 3253339 h 5091764"/>
              <a:gd name="connsiteX60" fmla="*/ 2345629 w 4659336"/>
              <a:gd name="connsiteY60" fmla="*/ 3224463 h 5091764"/>
              <a:gd name="connsiteX61" fmla="*/ 2292553 w 4659336"/>
              <a:gd name="connsiteY61" fmla="*/ 3274020 h 5091764"/>
              <a:gd name="connsiteX62" fmla="*/ 2156800 w 4659336"/>
              <a:gd name="connsiteY62" fmla="*/ 3613451 h 5091764"/>
              <a:gd name="connsiteX63" fmla="*/ 2066497 w 4659336"/>
              <a:gd name="connsiteY63" fmla="*/ 3304327 h 5091764"/>
              <a:gd name="connsiteX64" fmla="*/ 1931743 w 4659336"/>
              <a:gd name="connsiteY64" fmla="*/ 3147461 h 5091764"/>
              <a:gd name="connsiteX65" fmla="*/ 1686161 w 4659336"/>
              <a:gd name="connsiteY65" fmla="*/ 3283097 h 5091764"/>
              <a:gd name="connsiteX66" fmla="*/ 1556358 w 4659336"/>
              <a:gd name="connsiteY66" fmla="*/ 3147461 h 5091764"/>
              <a:gd name="connsiteX67" fmla="*/ 1527482 w 4659336"/>
              <a:gd name="connsiteY67" fmla="*/ 3176337 h 5091764"/>
              <a:gd name="connsiteX68" fmla="*/ 1488981 w 4659336"/>
              <a:gd name="connsiteY68" fmla="*/ 3195587 h 5091764"/>
              <a:gd name="connsiteX69" fmla="*/ 1469730 w 4659336"/>
              <a:gd name="connsiteY69" fmla="*/ 3224463 h 5091764"/>
              <a:gd name="connsiteX70" fmla="*/ 1402354 w 4659336"/>
              <a:gd name="connsiteY70" fmla="*/ 3253339 h 5091764"/>
              <a:gd name="connsiteX71" fmla="*/ 1334977 w 4659336"/>
              <a:gd name="connsiteY71" fmla="*/ 3301465 h 5091764"/>
              <a:gd name="connsiteX72" fmla="*/ 1277225 w 4659336"/>
              <a:gd name="connsiteY72" fmla="*/ 3320716 h 5091764"/>
              <a:gd name="connsiteX73" fmla="*/ 1238724 w 4659336"/>
              <a:gd name="connsiteY73" fmla="*/ 3349592 h 5091764"/>
              <a:gd name="connsiteX74" fmla="*/ 1180973 w 4659336"/>
              <a:gd name="connsiteY74" fmla="*/ 3368842 h 5091764"/>
              <a:gd name="connsiteX75" fmla="*/ 1142472 w 4659336"/>
              <a:gd name="connsiteY75" fmla="*/ 3388093 h 5091764"/>
              <a:gd name="connsiteX76" fmla="*/ 1093573 w 4659336"/>
              <a:gd name="connsiteY76" fmla="*/ 3510966 h 5091764"/>
              <a:gd name="connsiteX77" fmla="*/ 940341 w 4659336"/>
              <a:gd name="connsiteY77" fmla="*/ 3445844 h 5091764"/>
              <a:gd name="connsiteX78" fmla="*/ 967044 w 4659336"/>
              <a:gd name="connsiteY78" fmla="*/ 3559826 h 5091764"/>
              <a:gd name="connsiteX79" fmla="*/ 872964 w 4659336"/>
              <a:gd name="connsiteY79" fmla="*/ 3474720 h 5091764"/>
              <a:gd name="connsiteX80" fmla="*/ 834463 w 4659336"/>
              <a:gd name="connsiteY80" fmla="*/ 3493971 h 5091764"/>
              <a:gd name="connsiteX81" fmla="*/ 767086 w 4659336"/>
              <a:gd name="connsiteY81" fmla="*/ 3513221 h 5091764"/>
              <a:gd name="connsiteX82" fmla="*/ 738210 w 4659336"/>
              <a:gd name="connsiteY82" fmla="*/ 3532472 h 5091764"/>
              <a:gd name="connsiteX83" fmla="*/ 604326 w 4659336"/>
              <a:gd name="connsiteY83" fmla="*/ 3657547 h 5091764"/>
              <a:gd name="connsiteX84" fmla="*/ 603457 w 4659336"/>
              <a:gd name="connsiteY84" fmla="*/ 3503596 h 5091764"/>
              <a:gd name="connsiteX85" fmla="*/ 473579 w 4659336"/>
              <a:gd name="connsiteY85" fmla="*/ 3490025 h 5091764"/>
              <a:gd name="connsiteX86" fmla="*/ 526455 w 4659336"/>
              <a:gd name="connsiteY86" fmla="*/ 3397718 h 5091764"/>
              <a:gd name="connsiteX87" fmla="*/ 497579 w 4659336"/>
              <a:gd name="connsiteY87" fmla="*/ 3378467 h 5091764"/>
              <a:gd name="connsiteX88" fmla="*/ 468703 w 4659336"/>
              <a:gd name="connsiteY88" fmla="*/ 3349592 h 5091764"/>
              <a:gd name="connsiteX89" fmla="*/ 478328 w 4659336"/>
              <a:gd name="connsiteY89" fmla="*/ 3262964 h 5091764"/>
              <a:gd name="connsiteX90" fmla="*/ 516829 w 4659336"/>
              <a:gd name="connsiteY90" fmla="*/ 3224463 h 5091764"/>
              <a:gd name="connsiteX91" fmla="*/ 584206 w 4659336"/>
              <a:gd name="connsiteY91" fmla="*/ 3195587 h 5091764"/>
              <a:gd name="connsiteX92" fmla="*/ 613082 w 4659336"/>
              <a:gd name="connsiteY92" fmla="*/ 3166712 h 5091764"/>
              <a:gd name="connsiteX93" fmla="*/ 651583 w 4659336"/>
              <a:gd name="connsiteY93" fmla="*/ 3147461 h 5091764"/>
              <a:gd name="connsiteX94" fmla="*/ 670834 w 4659336"/>
              <a:gd name="connsiteY94" fmla="*/ 3118585 h 5091764"/>
              <a:gd name="connsiteX95" fmla="*/ 680459 w 4659336"/>
              <a:gd name="connsiteY95" fmla="*/ 3089709 h 5091764"/>
              <a:gd name="connsiteX96" fmla="*/ 728585 w 4659336"/>
              <a:gd name="connsiteY96" fmla="*/ 3031958 h 5091764"/>
              <a:gd name="connsiteX97" fmla="*/ 747836 w 4659336"/>
              <a:gd name="connsiteY97" fmla="*/ 3003082 h 5091764"/>
              <a:gd name="connsiteX98" fmla="*/ 757461 w 4659336"/>
              <a:gd name="connsiteY98" fmla="*/ 2964581 h 5091764"/>
              <a:gd name="connsiteX99" fmla="*/ 651583 w 4659336"/>
              <a:gd name="connsiteY99" fmla="*/ 2887579 h 5091764"/>
              <a:gd name="connsiteX100" fmla="*/ 564956 w 4659336"/>
              <a:gd name="connsiteY100" fmla="*/ 2839453 h 5091764"/>
              <a:gd name="connsiteX101" fmla="*/ 536080 w 4659336"/>
              <a:gd name="connsiteY101" fmla="*/ 2800952 h 5091764"/>
              <a:gd name="connsiteX102" fmla="*/ 478328 w 4659336"/>
              <a:gd name="connsiteY102" fmla="*/ 2781701 h 5091764"/>
              <a:gd name="connsiteX103" fmla="*/ 439827 w 4659336"/>
              <a:gd name="connsiteY103" fmla="*/ 2762451 h 5091764"/>
              <a:gd name="connsiteX104" fmla="*/ 420577 w 4659336"/>
              <a:gd name="connsiteY104" fmla="*/ 2733575 h 5091764"/>
              <a:gd name="connsiteX105" fmla="*/ 391701 w 4659336"/>
              <a:gd name="connsiteY105" fmla="*/ 2714324 h 5091764"/>
              <a:gd name="connsiteX106" fmla="*/ 353200 w 4659336"/>
              <a:gd name="connsiteY106" fmla="*/ 2666198 h 5091764"/>
              <a:gd name="connsiteX107" fmla="*/ 324324 w 4659336"/>
              <a:gd name="connsiteY107" fmla="*/ 2627697 h 5091764"/>
              <a:gd name="connsiteX108" fmla="*/ 285823 w 4659336"/>
              <a:gd name="connsiteY108" fmla="*/ 2618072 h 5091764"/>
              <a:gd name="connsiteX109" fmla="*/ 228072 w 4659336"/>
              <a:gd name="connsiteY109" fmla="*/ 2589196 h 5091764"/>
              <a:gd name="connsiteX110" fmla="*/ 218446 w 4659336"/>
              <a:gd name="connsiteY110" fmla="*/ 2560320 h 5091764"/>
              <a:gd name="connsiteX111" fmla="*/ 189570 w 4659336"/>
              <a:gd name="connsiteY111" fmla="*/ 2531444 h 5091764"/>
              <a:gd name="connsiteX112" fmla="*/ 160695 w 4659336"/>
              <a:gd name="connsiteY112" fmla="*/ 2492943 h 5091764"/>
              <a:gd name="connsiteX113" fmla="*/ 141444 w 4659336"/>
              <a:gd name="connsiteY113" fmla="*/ 2377440 h 5091764"/>
              <a:gd name="connsiteX114" fmla="*/ 131819 w 4659336"/>
              <a:gd name="connsiteY114" fmla="*/ 2338939 h 5091764"/>
              <a:gd name="connsiteX115" fmla="*/ 122194 w 4659336"/>
              <a:gd name="connsiteY115" fmla="*/ 2281187 h 5091764"/>
              <a:gd name="connsiteX116" fmla="*/ 93318 w 4659336"/>
              <a:gd name="connsiteY116" fmla="*/ 2184935 h 5091764"/>
              <a:gd name="connsiteX117" fmla="*/ 74067 w 4659336"/>
              <a:gd name="connsiteY117" fmla="*/ 2088682 h 5091764"/>
              <a:gd name="connsiteX118" fmla="*/ 35566 w 4659336"/>
              <a:gd name="connsiteY118" fmla="*/ 2011680 h 5091764"/>
              <a:gd name="connsiteX119" fmla="*/ 25941 w 4659336"/>
              <a:gd name="connsiteY119" fmla="*/ 1944303 h 5091764"/>
              <a:gd name="connsiteX120" fmla="*/ 16316 w 4659336"/>
              <a:gd name="connsiteY120" fmla="*/ 1915427 h 5091764"/>
              <a:gd name="connsiteX121" fmla="*/ 45192 w 4659336"/>
              <a:gd name="connsiteY121" fmla="*/ 1549667 h 5091764"/>
              <a:gd name="connsiteX122" fmla="*/ 54817 w 4659336"/>
              <a:gd name="connsiteY122" fmla="*/ 1443789 h 5091764"/>
              <a:gd name="connsiteX123" fmla="*/ 64442 w 4659336"/>
              <a:gd name="connsiteY123" fmla="*/ 1405288 h 5091764"/>
              <a:gd name="connsiteX124" fmla="*/ 83693 w 4659336"/>
              <a:gd name="connsiteY124" fmla="*/ 1347537 h 5091764"/>
              <a:gd name="connsiteX125" fmla="*/ 430202 w 4659336"/>
              <a:gd name="connsiteY125" fmla="*/ 1309036 h 5091764"/>
              <a:gd name="connsiteX126" fmla="*/ 709335 w 4659336"/>
              <a:gd name="connsiteY126" fmla="*/ 1280160 h 5091764"/>
              <a:gd name="connsiteX127" fmla="*/ 747836 w 4659336"/>
              <a:gd name="connsiteY127" fmla="*/ 1270535 h 5091764"/>
              <a:gd name="connsiteX128" fmla="*/ 959592 w 4659336"/>
              <a:gd name="connsiteY128" fmla="*/ 1260909 h 5091764"/>
              <a:gd name="connsiteX129" fmla="*/ 1075095 w 4659336"/>
              <a:gd name="connsiteY129" fmla="*/ 1222408 h 5091764"/>
              <a:gd name="connsiteX130" fmla="*/ 1190598 w 4659336"/>
              <a:gd name="connsiteY130" fmla="*/ 1174282 h 5091764"/>
              <a:gd name="connsiteX131" fmla="*/ 1209848 w 4659336"/>
              <a:gd name="connsiteY131" fmla="*/ 1145406 h 5091764"/>
              <a:gd name="connsiteX132" fmla="*/ 1344602 w 4659336"/>
              <a:gd name="connsiteY132" fmla="*/ 1087655 h 5091764"/>
              <a:gd name="connsiteX133" fmla="*/ 1373478 w 4659336"/>
              <a:gd name="connsiteY133" fmla="*/ 1049154 h 5091764"/>
              <a:gd name="connsiteX134" fmla="*/ 1402354 w 4659336"/>
              <a:gd name="connsiteY134" fmla="*/ 1039528 h 5091764"/>
              <a:gd name="connsiteX135" fmla="*/ 1546733 w 4659336"/>
              <a:gd name="connsiteY135" fmla="*/ 1020278 h 5091764"/>
              <a:gd name="connsiteX136" fmla="*/ 1594859 w 4659336"/>
              <a:gd name="connsiteY136" fmla="*/ 1010653 h 5091764"/>
              <a:gd name="connsiteX137" fmla="*/ 1623735 w 4659336"/>
              <a:gd name="connsiteY137" fmla="*/ 991402 h 5091764"/>
              <a:gd name="connsiteX138" fmla="*/ 1662236 w 4659336"/>
              <a:gd name="connsiteY138" fmla="*/ 981777 h 5091764"/>
              <a:gd name="connsiteX139" fmla="*/ 1700737 w 4659336"/>
              <a:gd name="connsiteY139" fmla="*/ 952901 h 5091764"/>
              <a:gd name="connsiteX140" fmla="*/ 1739238 w 4659336"/>
              <a:gd name="connsiteY140" fmla="*/ 914400 h 5091764"/>
              <a:gd name="connsiteX141" fmla="*/ 1768114 w 4659336"/>
              <a:gd name="connsiteY141" fmla="*/ 895149 h 5091764"/>
              <a:gd name="connsiteX142" fmla="*/ 1825865 w 4659336"/>
              <a:gd name="connsiteY142" fmla="*/ 875899 h 5091764"/>
              <a:gd name="connsiteX143" fmla="*/ 1902867 w 4659336"/>
              <a:gd name="connsiteY143" fmla="*/ 885524 h 5091764"/>
              <a:gd name="connsiteX144" fmla="*/ 1931743 w 4659336"/>
              <a:gd name="connsiteY144" fmla="*/ 895149 h 5091764"/>
              <a:gd name="connsiteX145" fmla="*/ 1970244 w 4659336"/>
              <a:gd name="connsiteY145" fmla="*/ 885524 h 5091764"/>
              <a:gd name="connsiteX146" fmla="*/ 2047246 w 4659336"/>
              <a:gd name="connsiteY146" fmla="*/ 837398 h 5091764"/>
              <a:gd name="connsiteX147" fmla="*/ 2076122 w 4659336"/>
              <a:gd name="connsiteY147" fmla="*/ 818147 h 5091764"/>
              <a:gd name="connsiteX148" fmla="*/ 2114623 w 4659336"/>
              <a:gd name="connsiteY148" fmla="*/ 808522 h 5091764"/>
              <a:gd name="connsiteX149" fmla="*/ 2162749 w 4659336"/>
              <a:gd name="connsiteY149" fmla="*/ 789272 h 5091764"/>
              <a:gd name="connsiteX150" fmla="*/ 2191625 w 4659336"/>
              <a:gd name="connsiteY150" fmla="*/ 731520 h 5091764"/>
              <a:gd name="connsiteX151" fmla="*/ 2220501 w 4659336"/>
              <a:gd name="connsiteY151" fmla="*/ 721895 h 5091764"/>
              <a:gd name="connsiteX152" fmla="*/ 2249377 w 4659336"/>
              <a:gd name="connsiteY152" fmla="*/ 635267 h 5091764"/>
              <a:gd name="connsiteX153" fmla="*/ 2287878 w 4659336"/>
              <a:gd name="connsiteY153" fmla="*/ 606392 h 5091764"/>
              <a:gd name="connsiteX154" fmla="*/ 2326379 w 4659336"/>
              <a:gd name="connsiteY154" fmla="*/ 596766 h 5091764"/>
              <a:gd name="connsiteX155" fmla="*/ 2355255 w 4659336"/>
              <a:gd name="connsiteY155" fmla="*/ 616017 h 5091764"/>
              <a:gd name="connsiteX156" fmla="*/ 2384130 w 4659336"/>
              <a:gd name="connsiteY156" fmla="*/ 625642 h 5091764"/>
              <a:gd name="connsiteX157" fmla="*/ 2422632 w 4659336"/>
              <a:gd name="connsiteY157" fmla="*/ 654518 h 5091764"/>
              <a:gd name="connsiteX158" fmla="*/ 2499634 w 4659336"/>
              <a:gd name="connsiteY158" fmla="*/ 683394 h 5091764"/>
              <a:gd name="connsiteX159" fmla="*/ 2528509 w 4659336"/>
              <a:gd name="connsiteY159" fmla="*/ 702644 h 5091764"/>
              <a:gd name="connsiteX160" fmla="*/ 2701764 w 4659336"/>
              <a:gd name="connsiteY160" fmla="*/ 693019 h 5091764"/>
              <a:gd name="connsiteX161" fmla="*/ 2749890 w 4659336"/>
              <a:gd name="connsiteY161" fmla="*/ 673768 h 5091764"/>
              <a:gd name="connsiteX162" fmla="*/ 2817267 w 4659336"/>
              <a:gd name="connsiteY162" fmla="*/ 654518 h 5091764"/>
              <a:gd name="connsiteX163" fmla="*/ 2855768 w 4659336"/>
              <a:gd name="connsiteY163" fmla="*/ 635267 h 5091764"/>
              <a:gd name="connsiteX164" fmla="*/ 2923145 w 4659336"/>
              <a:gd name="connsiteY164" fmla="*/ 587141 h 5091764"/>
              <a:gd name="connsiteX165" fmla="*/ 2952021 w 4659336"/>
              <a:gd name="connsiteY165" fmla="*/ 567891 h 5091764"/>
              <a:gd name="connsiteX166" fmla="*/ 3009773 w 4659336"/>
              <a:gd name="connsiteY166" fmla="*/ 539015 h 5091764"/>
              <a:gd name="connsiteX167" fmla="*/ 3077149 w 4659336"/>
              <a:gd name="connsiteY167" fmla="*/ 471638 h 5091764"/>
              <a:gd name="connsiteX168" fmla="*/ 3096400 w 4659336"/>
              <a:gd name="connsiteY168" fmla="*/ 433137 h 5091764"/>
              <a:gd name="connsiteX169" fmla="*/ 3125276 w 4659336"/>
              <a:gd name="connsiteY169" fmla="*/ 413886 h 5091764"/>
              <a:gd name="connsiteX170" fmla="*/ 3154152 w 4659336"/>
              <a:gd name="connsiteY170" fmla="*/ 375385 h 5091764"/>
              <a:gd name="connsiteX171" fmla="*/ 3183027 w 4659336"/>
              <a:gd name="connsiteY171" fmla="*/ 346509 h 5091764"/>
              <a:gd name="connsiteX172" fmla="*/ 3192653 w 4659336"/>
              <a:gd name="connsiteY172" fmla="*/ 308008 h 5091764"/>
              <a:gd name="connsiteX173" fmla="*/ 3221528 w 4659336"/>
              <a:gd name="connsiteY173" fmla="*/ 288758 h 5091764"/>
              <a:gd name="connsiteX174" fmla="*/ 3250404 w 4659336"/>
              <a:gd name="connsiteY174" fmla="*/ 259882 h 5091764"/>
              <a:gd name="connsiteX175" fmla="*/ 3308156 w 4659336"/>
              <a:gd name="connsiteY175" fmla="*/ 192505 h 5091764"/>
              <a:gd name="connsiteX176" fmla="*/ 3317781 w 4659336"/>
              <a:gd name="connsiteY176" fmla="*/ 144379 h 5091764"/>
              <a:gd name="connsiteX177" fmla="*/ 3337032 w 4659336"/>
              <a:gd name="connsiteY177" fmla="*/ 86627 h 5091764"/>
              <a:gd name="connsiteX178" fmla="*/ 3356282 w 4659336"/>
              <a:gd name="connsiteY178" fmla="*/ 19251 h 5091764"/>
              <a:gd name="connsiteX179" fmla="*/ 3385158 w 4659336"/>
              <a:gd name="connsiteY179" fmla="*/ 0 h 5091764"/>
              <a:gd name="connsiteX180" fmla="*/ 3462160 w 4659336"/>
              <a:gd name="connsiteY180" fmla="*/ 28876 h 5091764"/>
              <a:gd name="connsiteX181" fmla="*/ 3491036 w 4659336"/>
              <a:gd name="connsiteY181" fmla="*/ 57752 h 5091764"/>
              <a:gd name="connsiteX182" fmla="*/ 3519912 w 4659336"/>
              <a:gd name="connsiteY182" fmla="*/ 77002 h 5091764"/>
              <a:gd name="connsiteX183" fmla="*/ 3539162 w 4659336"/>
              <a:gd name="connsiteY183" fmla="*/ 115503 h 5091764"/>
              <a:gd name="connsiteX184" fmla="*/ 3568038 w 4659336"/>
              <a:gd name="connsiteY184" fmla="*/ 154004 h 5091764"/>
              <a:gd name="connsiteX185" fmla="*/ 3577663 w 4659336"/>
              <a:gd name="connsiteY185" fmla="*/ 182880 h 5091764"/>
              <a:gd name="connsiteX186" fmla="*/ 3616164 w 4659336"/>
              <a:gd name="connsiteY186" fmla="*/ 240632 h 5091764"/>
              <a:gd name="connsiteX187" fmla="*/ 3664290 w 4659336"/>
              <a:gd name="connsiteY187" fmla="*/ 317634 h 5091764"/>
              <a:gd name="connsiteX188" fmla="*/ 3702792 w 4659336"/>
              <a:gd name="connsiteY188" fmla="*/ 365760 h 5091764"/>
              <a:gd name="connsiteX189" fmla="*/ 3722042 w 4659336"/>
              <a:gd name="connsiteY189" fmla="*/ 394636 h 5091764"/>
              <a:gd name="connsiteX190" fmla="*/ 3760543 w 4659336"/>
              <a:gd name="connsiteY190" fmla="*/ 413886 h 5091764"/>
              <a:gd name="connsiteX191" fmla="*/ 3827920 w 4659336"/>
              <a:gd name="connsiteY191" fmla="*/ 481263 h 5091764"/>
              <a:gd name="connsiteX192" fmla="*/ 3837545 w 4659336"/>
              <a:gd name="connsiteY192" fmla="*/ 510139 h 5091764"/>
              <a:gd name="connsiteX193" fmla="*/ 3895297 w 4659336"/>
              <a:gd name="connsiteY193" fmla="*/ 539015 h 5091764"/>
              <a:gd name="connsiteX194" fmla="*/ 3953048 w 4659336"/>
              <a:gd name="connsiteY194" fmla="*/ 596766 h 5091764"/>
              <a:gd name="connsiteX195" fmla="*/ 4010800 w 4659336"/>
              <a:gd name="connsiteY195" fmla="*/ 635267 h 5091764"/>
              <a:gd name="connsiteX196" fmla="*/ 4039676 w 4659336"/>
              <a:gd name="connsiteY196" fmla="*/ 654518 h 5091764"/>
              <a:gd name="connsiteX197" fmla="*/ 4068552 w 4659336"/>
              <a:gd name="connsiteY197" fmla="*/ 683394 h 5091764"/>
              <a:gd name="connsiteX198" fmla="*/ 4135928 w 4659336"/>
              <a:gd name="connsiteY198" fmla="*/ 712269 h 5091764"/>
              <a:gd name="connsiteX199" fmla="*/ 4203305 w 4659336"/>
              <a:gd name="connsiteY199" fmla="*/ 750771 h 5091764"/>
              <a:gd name="connsiteX200" fmla="*/ 4261057 w 4659336"/>
              <a:gd name="connsiteY200" fmla="*/ 770021 h 5091764"/>
              <a:gd name="connsiteX201" fmla="*/ 4289933 w 4659336"/>
              <a:gd name="connsiteY201" fmla="*/ 789272 h 5091764"/>
              <a:gd name="connsiteX202" fmla="*/ 4328434 w 4659336"/>
              <a:gd name="connsiteY202" fmla="*/ 827773 h 5091764"/>
              <a:gd name="connsiteX203" fmla="*/ 4415061 w 4659336"/>
              <a:gd name="connsiteY203" fmla="*/ 875899 h 5091764"/>
              <a:gd name="connsiteX204" fmla="*/ 4443937 w 4659336"/>
              <a:gd name="connsiteY204" fmla="*/ 885524 h 5091764"/>
              <a:gd name="connsiteX205" fmla="*/ 4453562 w 4659336"/>
              <a:gd name="connsiteY205" fmla="*/ 914400 h 5091764"/>
              <a:gd name="connsiteX206" fmla="*/ 4482438 w 4659336"/>
              <a:gd name="connsiteY206" fmla="*/ 885524 h 5091764"/>
              <a:gd name="connsiteX0" fmla="*/ 4482438 w 4659336"/>
              <a:gd name="connsiteY0" fmla="*/ 885524 h 5091764"/>
              <a:gd name="connsiteX1" fmla="*/ 4482438 w 4659336"/>
              <a:gd name="connsiteY1" fmla="*/ 885524 h 5091764"/>
              <a:gd name="connsiteX2" fmla="*/ 4501688 w 4659336"/>
              <a:gd name="connsiteY2" fmla="*/ 2069432 h 5091764"/>
              <a:gd name="connsiteX3" fmla="*/ 4549815 w 4659336"/>
              <a:gd name="connsiteY3" fmla="*/ 2127183 h 5091764"/>
              <a:gd name="connsiteX4" fmla="*/ 4559440 w 4659336"/>
              <a:gd name="connsiteY4" fmla="*/ 2175309 h 5091764"/>
              <a:gd name="connsiteX5" fmla="*/ 4569065 w 4659336"/>
              <a:gd name="connsiteY5" fmla="*/ 2723949 h 5091764"/>
              <a:gd name="connsiteX6" fmla="*/ 4588316 w 4659336"/>
              <a:gd name="connsiteY6" fmla="*/ 2858703 h 5091764"/>
              <a:gd name="connsiteX7" fmla="*/ 4597941 w 4659336"/>
              <a:gd name="connsiteY7" fmla="*/ 2945331 h 5091764"/>
              <a:gd name="connsiteX8" fmla="*/ 4607566 w 4659336"/>
              <a:gd name="connsiteY8" fmla="*/ 3022333 h 5091764"/>
              <a:gd name="connsiteX9" fmla="*/ 4452704 w 4659336"/>
              <a:gd name="connsiteY9" fmla="*/ 4090737 h 5091764"/>
              <a:gd name="connsiteX10" fmla="*/ 4626817 w 4659336"/>
              <a:gd name="connsiteY10" fmla="*/ 4138863 h 5091764"/>
              <a:gd name="connsiteX11" fmla="*/ 4646067 w 4659336"/>
              <a:gd name="connsiteY11" fmla="*/ 4177364 h 5091764"/>
              <a:gd name="connsiteX12" fmla="*/ 4478552 w 4659336"/>
              <a:gd name="connsiteY12" fmla="*/ 4316560 h 5091764"/>
              <a:gd name="connsiteX13" fmla="*/ 4636442 w 4659336"/>
              <a:gd name="connsiteY13" fmla="*/ 4639377 h 5091764"/>
              <a:gd name="connsiteX14" fmla="*/ 4626817 w 4659336"/>
              <a:gd name="connsiteY14" fmla="*/ 4668253 h 5091764"/>
              <a:gd name="connsiteX15" fmla="*/ 4493689 w 4659336"/>
              <a:gd name="connsiteY15" fmla="*/ 4897963 h 5091764"/>
              <a:gd name="connsiteX16" fmla="*/ 4569065 w 4659336"/>
              <a:gd name="connsiteY16" fmla="*/ 4937760 h 5091764"/>
              <a:gd name="connsiteX17" fmla="*/ 4559440 w 4659336"/>
              <a:gd name="connsiteY17" fmla="*/ 4985886 h 5091764"/>
              <a:gd name="connsiteX18" fmla="*/ 4445021 w 4659336"/>
              <a:gd name="connsiteY18" fmla="*/ 4967933 h 5091764"/>
              <a:gd name="connsiteX19" fmla="*/ 4443937 w 4659336"/>
              <a:gd name="connsiteY19" fmla="*/ 5005137 h 5091764"/>
              <a:gd name="connsiteX20" fmla="*/ 4415061 w 4659336"/>
              <a:gd name="connsiteY20" fmla="*/ 5014762 h 5091764"/>
              <a:gd name="connsiteX21" fmla="*/ 4078177 w 4659336"/>
              <a:gd name="connsiteY21" fmla="*/ 4995512 h 5091764"/>
              <a:gd name="connsiteX22" fmla="*/ 3904922 w 4659336"/>
              <a:gd name="connsiteY22" fmla="*/ 5005137 h 5091764"/>
              <a:gd name="connsiteX23" fmla="*/ 3866421 w 4659336"/>
              <a:gd name="connsiteY23" fmla="*/ 5014762 h 5091764"/>
              <a:gd name="connsiteX24" fmla="*/ 3779794 w 4659336"/>
              <a:gd name="connsiteY24" fmla="*/ 5034013 h 5091764"/>
              <a:gd name="connsiteX25" fmla="*/ 3702792 w 4659336"/>
              <a:gd name="connsiteY25" fmla="*/ 5062888 h 5091764"/>
              <a:gd name="connsiteX26" fmla="*/ 3645040 w 4659336"/>
              <a:gd name="connsiteY26" fmla="*/ 5082139 h 5091764"/>
              <a:gd name="connsiteX27" fmla="*/ 3616164 w 4659336"/>
              <a:gd name="connsiteY27" fmla="*/ 5091764 h 5091764"/>
              <a:gd name="connsiteX28" fmla="*/ 3250404 w 4659336"/>
              <a:gd name="connsiteY28" fmla="*/ 5082139 h 5091764"/>
              <a:gd name="connsiteX29" fmla="*/ 3240779 w 4659336"/>
              <a:gd name="connsiteY29" fmla="*/ 5043638 h 5091764"/>
              <a:gd name="connsiteX30" fmla="*/ 3231154 w 4659336"/>
              <a:gd name="connsiteY30" fmla="*/ 4937760 h 5091764"/>
              <a:gd name="connsiteX31" fmla="*/ 3211903 w 4659336"/>
              <a:gd name="connsiteY31" fmla="*/ 4899259 h 5091764"/>
              <a:gd name="connsiteX32" fmla="*/ 3192653 w 4659336"/>
              <a:gd name="connsiteY32" fmla="*/ 4841507 h 5091764"/>
              <a:gd name="connsiteX33" fmla="*/ 3183027 w 4659336"/>
              <a:gd name="connsiteY33" fmla="*/ 4793381 h 5091764"/>
              <a:gd name="connsiteX34" fmla="*/ 3154152 w 4659336"/>
              <a:gd name="connsiteY34" fmla="*/ 4754880 h 5091764"/>
              <a:gd name="connsiteX35" fmla="*/ 3134901 w 4659336"/>
              <a:gd name="connsiteY35" fmla="*/ 4706754 h 5091764"/>
              <a:gd name="connsiteX36" fmla="*/ 3115650 w 4659336"/>
              <a:gd name="connsiteY36" fmla="*/ 4398745 h 5091764"/>
              <a:gd name="connsiteX37" fmla="*/ 3106025 w 4659336"/>
              <a:gd name="connsiteY37" fmla="*/ 4225491 h 5091764"/>
              <a:gd name="connsiteX38" fmla="*/ 3096400 w 4659336"/>
              <a:gd name="connsiteY38" fmla="*/ 4196615 h 5091764"/>
              <a:gd name="connsiteX39" fmla="*/ 2961646 w 4659336"/>
              <a:gd name="connsiteY39" fmla="*/ 4186989 h 5091764"/>
              <a:gd name="connsiteX40" fmla="*/ 2923145 w 4659336"/>
              <a:gd name="connsiteY40" fmla="*/ 4167739 h 5091764"/>
              <a:gd name="connsiteX41" fmla="*/ 2778766 w 4659336"/>
              <a:gd name="connsiteY41" fmla="*/ 4138863 h 5091764"/>
              <a:gd name="connsiteX42" fmla="*/ 2807642 w 4659336"/>
              <a:gd name="connsiteY42" fmla="*/ 4023360 h 5091764"/>
              <a:gd name="connsiteX43" fmla="*/ 2836518 w 4659336"/>
              <a:gd name="connsiteY43" fmla="*/ 4004109 h 5091764"/>
              <a:gd name="connsiteX44" fmla="*/ 2894269 w 4659336"/>
              <a:gd name="connsiteY44" fmla="*/ 3907857 h 5091764"/>
              <a:gd name="connsiteX45" fmla="*/ 2913520 w 4659336"/>
              <a:gd name="connsiteY45" fmla="*/ 3878981 h 5091764"/>
              <a:gd name="connsiteX46" fmla="*/ 2923145 w 4659336"/>
              <a:gd name="connsiteY46" fmla="*/ 3850105 h 5091764"/>
              <a:gd name="connsiteX47" fmla="*/ 2942396 w 4659336"/>
              <a:gd name="connsiteY47" fmla="*/ 3821229 h 5091764"/>
              <a:gd name="connsiteX48" fmla="*/ 2847227 w 4659336"/>
              <a:gd name="connsiteY48" fmla="*/ 3831271 h 5091764"/>
              <a:gd name="connsiteX49" fmla="*/ 2894269 w 4659336"/>
              <a:gd name="connsiteY49" fmla="*/ 3667225 h 5091764"/>
              <a:gd name="connsiteX50" fmla="*/ 2855768 w 4659336"/>
              <a:gd name="connsiteY50" fmla="*/ 3619099 h 5091764"/>
              <a:gd name="connsiteX51" fmla="*/ 2776929 w 4659336"/>
              <a:gd name="connsiteY51" fmla="*/ 3854963 h 5091764"/>
              <a:gd name="connsiteX52" fmla="*/ 2616327 w 4659336"/>
              <a:gd name="connsiteY52" fmla="*/ 3773658 h 5091764"/>
              <a:gd name="connsiteX53" fmla="*/ 2568306 w 4659336"/>
              <a:gd name="connsiteY53" fmla="*/ 3728261 h 5091764"/>
              <a:gd name="connsiteX54" fmla="*/ 2490008 w 4659336"/>
              <a:gd name="connsiteY54" fmla="*/ 3455469 h 5091764"/>
              <a:gd name="connsiteX55" fmla="*/ 2491846 w 4659336"/>
              <a:gd name="connsiteY55" fmla="*/ 3644503 h 5091764"/>
              <a:gd name="connsiteX56" fmla="*/ 2389433 w 4659336"/>
              <a:gd name="connsiteY56" fmla="*/ 3654266 h 5091764"/>
              <a:gd name="connsiteX57" fmla="*/ 2422632 w 4659336"/>
              <a:gd name="connsiteY57" fmla="*/ 3291840 h 5091764"/>
              <a:gd name="connsiteX58" fmla="*/ 2393756 w 4659336"/>
              <a:gd name="connsiteY58" fmla="*/ 3262964 h 5091764"/>
              <a:gd name="connsiteX59" fmla="*/ 2355255 w 4659336"/>
              <a:gd name="connsiteY59" fmla="*/ 3253339 h 5091764"/>
              <a:gd name="connsiteX60" fmla="*/ 2345629 w 4659336"/>
              <a:gd name="connsiteY60" fmla="*/ 3224463 h 5091764"/>
              <a:gd name="connsiteX61" fmla="*/ 2292553 w 4659336"/>
              <a:gd name="connsiteY61" fmla="*/ 3274020 h 5091764"/>
              <a:gd name="connsiteX62" fmla="*/ 2156800 w 4659336"/>
              <a:gd name="connsiteY62" fmla="*/ 3613451 h 5091764"/>
              <a:gd name="connsiteX63" fmla="*/ 2066497 w 4659336"/>
              <a:gd name="connsiteY63" fmla="*/ 3304327 h 5091764"/>
              <a:gd name="connsiteX64" fmla="*/ 1931743 w 4659336"/>
              <a:gd name="connsiteY64" fmla="*/ 3147461 h 5091764"/>
              <a:gd name="connsiteX65" fmla="*/ 1686161 w 4659336"/>
              <a:gd name="connsiteY65" fmla="*/ 3283097 h 5091764"/>
              <a:gd name="connsiteX66" fmla="*/ 1556358 w 4659336"/>
              <a:gd name="connsiteY66" fmla="*/ 3147461 h 5091764"/>
              <a:gd name="connsiteX67" fmla="*/ 1527482 w 4659336"/>
              <a:gd name="connsiteY67" fmla="*/ 3176337 h 5091764"/>
              <a:gd name="connsiteX68" fmla="*/ 1488981 w 4659336"/>
              <a:gd name="connsiteY68" fmla="*/ 3195587 h 5091764"/>
              <a:gd name="connsiteX69" fmla="*/ 1469730 w 4659336"/>
              <a:gd name="connsiteY69" fmla="*/ 3224463 h 5091764"/>
              <a:gd name="connsiteX70" fmla="*/ 1402354 w 4659336"/>
              <a:gd name="connsiteY70" fmla="*/ 3253339 h 5091764"/>
              <a:gd name="connsiteX71" fmla="*/ 1334977 w 4659336"/>
              <a:gd name="connsiteY71" fmla="*/ 3301465 h 5091764"/>
              <a:gd name="connsiteX72" fmla="*/ 1277225 w 4659336"/>
              <a:gd name="connsiteY72" fmla="*/ 3320716 h 5091764"/>
              <a:gd name="connsiteX73" fmla="*/ 1238724 w 4659336"/>
              <a:gd name="connsiteY73" fmla="*/ 3349592 h 5091764"/>
              <a:gd name="connsiteX74" fmla="*/ 1180973 w 4659336"/>
              <a:gd name="connsiteY74" fmla="*/ 3368842 h 5091764"/>
              <a:gd name="connsiteX75" fmla="*/ 1142472 w 4659336"/>
              <a:gd name="connsiteY75" fmla="*/ 3388093 h 5091764"/>
              <a:gd name="connsiteX76" fmla="*/ 1093573 w 4659336"/>
              <a:gd name="connsiteY76" fmla="*/ 3510966 h 5091764"/>
              <a:gd name="connsiteX77" fmla="*/ 940341 w 4659336"/>
              <a:gd name="connsiteY77" fmla="*/ 3445844 h 5091764"/>
              <a:gd name="connsiteX78" fmla="*/ 967044 w 4659336"/>
              <a:gd name="connsiteY78" fmla="*/ 3559826 h 5091764"/>
              <a:gd name="connsiteX79" fmla="*/ 872964 w 4659336"/>
              <a:gd name="connsiteY79" fmla="*/ 3474720 h 5091764"/>
              <a:gd name="connsiteX80" fmla="*/ 834463 w 4659336"/>
              <a:gd name="connsiteY80" fmla="*/ 3493971 h 5091764"/>
              <a:gd name="connsiteX81" fmla="*/ 767086 w 4659336"/>
              <a:gd name="connsiteY81" fmla="*/ 3513221 h 5091764"/>
              <a:gd name="connsiteX82" fmla="*/ 738210 w 4659336"/>
              <a:gd name="connsiteY82" fmla="*/ 3532472 h 5091764"/>
              <a:gd name="connsiteX83" fmla="*/ 604326 w 4659336"/>
              <a:gd name="connsiteY83" fmla="*/ 3657547 h 5091764"/>
              <a:gd name="connsiteX84" fmla="*/ 603457 w 4659336"/>
              <a:gd name="connsiteY84" fmla="*/ 3503596 h 5091764"/>
              <a:gd name="connsiteX85" fmla="*/ 473579 w 4659336"/>
              <a:gd name="connsiteY85" fmla="*/ 3490025 h 5091764"/>
              <a:gd name="connsiteX86" fmla="*/ 526455 w 4659336"/>
              <a:gd name="connsiteY86" fmla="*/ 3397718 h 5091764"/>
              <a:gd name="connsiteX87" fmla="*/ 497579 w 4659336"/>
              <a:gd name="connsiteY87" fmla="*/ 3378467 h 5091764"/>
              <a:gd name="connsiteX88" fmla="*/ 468703 w 4659336"/>
              <a:gd name="connsiteY88" fmla="*/ 3349592 h 5091764"/>
              <a:gd name="connsiteX89" fmla="*/ 478328 w 4659336"/>
              <a:gd name="connsiteY89" fmla="*/ 3262964 h 5091764"/>
              <a:gd name="connsiteX90" fmla="*/ 516829 w 4659336"/>
              <a:gd name="connsiteY90" fmla="*/ 3224463 h 5091764"/>
              <a:gd name="connsiteX91" fmla="*/ 584206 w 4659336"/>
              <a:gd name="connsiteY91" fmla="*/ 3195587 h 5091764"/>
              <a:gd name="connsiteX92" fmla="*/ 613082 w 4659336"/>
              <a:gd name="connsiteY92" fmla="*/ 3166712 h 5091764"/>
              <a:gd name="connsiteX93" fmla="*/ 651583 w 4659336"/>
              <a:gd name="connsiteY93" fmla="*/ 3147461 h 5091764"/>
              <a:gd name="connsiteX94" fmla="*/ 670834 w 4659336"/>
              <a:gd name="connsiteY94" fmla="*/ 3118585 h 5091764"/>
              <a:gd name="connsiteX95" fmla="*/ 680459 w 4659336"/>
              <a:gd name="connsiteY95" fmla="*/ 3089709 h 5091764"/>
              <a:gd name="connsiteX96" fmla="*/ 728585 w 4659336"/>
              <a:gd name="connsiteY96" fmla="*/ 3031958 h 5091764"/>
              <a:gd name="connsiteX97" fmla="*/ 747836 w 4659336"/>
              <a:gd name="connsiteY97" fmla="*/ 3003082 h 5091764"/>
              <a:gd name="connsiteX98" fmla="*/ 757461 w 4659336"/>
              <a:gd name="connsiteY98" fmla="*/ 2964581 h 5091764"/>
              <a:gd name="connsiteX99" fmla="*/ 651583 w 4659336"/>
              <a:gd name="connsiteY99" fmla="*/ 2887579 h 5091764"/>
              <a:gd name="connsiteX100" fmla="*/ 564956 w 4659336"/>
              <a:gd name="connsiteY100" fmla="*/ 2839453 h 5091764"/>
              <a:gd name="connsiteX101" fmla="*/ 536080 w 4659336"/>
              <a:gd name="connsiteY101" fmla="*/ 2800952 h 5091764"/>
              <a:gd name="connsiteX102" fmla="*/ 478328 w 4659336"/>
              <a:gd name="connsiteY102" fmla="*/ 2781701 h 5091764"/>
              <a:gd name="connsiteX103" fmla="*/ 439827 w 4659336"/>
              <a:gd name="connsiteY103" fmla="*/ 2762451 h 5091764"/>
              <a:gd name="connsiteX104" fmla="*/ 420577 w 4659336"/>
              <a:gd name="connsiteY104" fmla="*/ 2733575 h 5091764"/>
              <a:gd name="connsiteX105" fmla="*/ 391701 w 4659336"/>
              <a:gd name="connsiteY105" fmla="*/ 2714324 h 5091764"/>
              <a:gd name="connsiteX106" fmla="*/ 353200 w 4659336"/>
              <a:gd name="connsiteY106" fmla="*/ 2666198 h 5091764"/>
              <a:gd name="connsiteX107" fmla="*/ 324324 w 4659336"/>
              <a:gd name="connsiteY107" fmla="*/ 2627697 h 5091764"/>
              <a:gd name="connsiteX108" fmla="*/ 285823 w 4659336"/>
              <a:gd name="connsiteY108" fmla="*/ 2618072 h 5091764"/>
              <a:gd name="connsiteX109" fmla="*/ 228072 w 4659336"/>
              <a:gd name="connsiteY109" fmla="*/ 2589196 h 5091764"/>
              <a:gd name="connsiteX110" fmla="*/ 218446 w 4659336"/>
              <a:gd name="connsiteY110" fmla="*/ 2560320 h 5091764"/>
              <a:gd name="connsiteX111" fmla="*/ 189570 w 4659336"/>
              <a:gd name="connsiteY111" fmla="*/ 2531444 h 5091764"/>
              <a:gd name="connsiteX112" fmla="*/ 160695 w 4659336"/>
              <a:gd name="connsiteY112" fmla="*/ 2492943 h 5091764"/>
              <a:gd name="connsiteX113" fmla="*/ 141444 w 4659336"/>
              <a:gd name="connsiteY113" fmla="*/ 2377440 h 5091764"/>
              <a:gd name="connsiteX114" fmla="*/ 131819 w 4659336"/>
              <a:gd name="connsiteY114" fmla="*/ 2338939 h 5091764"/>
              <a:gd name="connsiteX115" fmla="*/ 122194 w 4659336"/>
              <a:gd name="connsiteY115" fmla="*/ 2281187 h 5091764"/>
              <a:gd name="connsiteX116" fmla="*/ 93318 w 4659336"/>
              <a:gd name="connsiteY116" fmla="*/ 2184935 h 5091764"/>
              <a:gd name="connsiteX117" fmla="*/ 74067 w 4659336"/>
              <a:gd name="connsiteY117" fmla="*/ 2088682 h 5091764"/>
              <a:gd name="connsiteX118" fmla="*/ 35566 w 4659336"/>
              <a:gd name="connsiteY118" fmla="*/ 2011680 h 5091764"/>
              <a:gd name="connsiteX119" fmla="*/ 25941 w 4659336"/>
              <a:gd name="connsiteY119" fmla="*/ 1944303 h 5091764"/>
              <a:gd name="connsiteX120" fmla="*/ 16316 w 4659336"/>
              <a:gd name="connsiteY120" fmla="*/ 1915427 h 5091764"/>
              <a:gd name="connsiteX121" fmla="*/ 45192 w 4659336"/>
              <a:gd name="connsiteY121" fmla="*/ 1549667 h 5091764"/>
              <a:gd name="connsiteX122" fmla="*/ 54817 w 4659336"/>
              <a:gd name="connsiteY122" fmla="*/ 1443789 h 5091764"/>
              <a:gd name="connsiteX123" fmla="*/ 64442 w 4659336"/>
              <a:gd name="connsiteY123" fmla="*/ 1405288 h 5091764"/>
              <a:gd name="connsiteX124" fmla="*/ 83693 w 4659336"/>
              <a:gd name="connsiteY124" fmla="*/ 1347537 h 5091764"/>
              <a:gd name="connsiteX125" fmla="*/ 430202 w 4659336"/>
              <a:gd name="connsiteY125" fmla="*/ 1309036 h 5091764"/>
              <a:gd name="connsiteX126" fmla="*/ 709335 w 4659336"/>
              <a:gd name="connsiteY126" fmla="*/ 1280160 h 5091764"/>
              <a:gd name="connsiteX127" fmla="*/ 747836 w 4659336"/>
              <a:gd name="connsiteY127" fmla="*/ 1270535 h 5091764"/>
              <a:gd name="connsiteX128" fmla="*/ 959592 w 4659336"/>
              <a:gd name="connsiteY128" fmla="*/ 1260909 h 5091764"/>
              <a:gd name="connsiteX129" fmla="*/ 1075095 w 4659336"/>
              <a:gd name="connsiteY129" fmla="*/ 1222408 h 5091764"/>
              <a:gd name="connsiteX130" fmla="*/ 1190598 w 4659336"/>
              <a:gd name="connsiteY130" fmla="*/ 1174282 h 5091764"/>
              <a:gd name="connsiteX131" fmla="*/ 1209848 w 4659336"/>
              <a:gd name="connsiteY131" fmla="*/ 1145406 h 5091764"/>
              <a:gd name="connsiteX132" fmla="*/ 1344602 w 4659336"/>
              <a:gd name="connsiteY132" fmla="*/ 1087655 h 5091764"/>
              <a:gd name="connsiteX133" fmla="*/ 1373478 w 4659336"/>
              <a:gd name="connsiteY133" fmla="*/ 1049154 h 5091764"/>
              <a:gd name="connsiteX134" fmla="*/ 1402354 w 4659336"/>
              <a:gd name="connsiteY134" fmla="*/ 1039528 h 5091764"/>
              <a:gd name="connsiteX135" fmla="*/ 1546733 w 4659336"/>
              <a:gd name="connsiteY135" fmla="*/ 1020278 h 5091764"/>
              <a:gd name="connsiteX136" fmla="*/ 1594859 w 4659336"/>
              <a:gd name="connsiteY136" fmla="*/ 1010653 h 5091764"/>
              <a:gd name="connsiteX137" fmla="*/ 1623735 w 4659336"/>
              <a:gd name="connsiteY137" fmla="*/ 991402 h 5091764"/>
              <a:gd name="connsiteX138" fmla="*/ 1662236 w 4659336"/>
              <a:gd name="connsiteY138" fmla="*/ 981777 h 5091764"/>
              <a:gd name="connsiteX139" fmla="*/ 1700737 w 4659336"/>
              <a:gd name="connsiteY139" fmla="*/ 952901 h 5091764"/>
              <a:gd name="connsiteX140" fmla="*/ 1739238 w 4659336"/>
              <a:gd name="connsiteY140" fmla="*/ 914400 h 5091764"/>
              <a:gd name="connsiteX141" fmla="*/ 1768114 w 4659336"/>
              <a:gd name="connsiteY141" fmla="*/ 895149 h 5091764"/>
              <a:gd name="connsiteX142" fmla="*/ 1825865 w 4659336"/>
              <a:gd name="connsiteY142" fmla="*/ 875899 h 5091764"/>
              <a:gd name="connsiteX143" fmla="*/ 1902867 w 4659336"/>
              <a:gd name="connsiteY143" fmla="*/ 885524 h 5091764"/>
              <a:gd name="connsiteX144" fmla="*/ 1931743 w 4659336"/>
              <a:gd name="connsiteY144" fmla="*/ 895149 h 5091764"/>
              <a:gd name="connsiteX145" fmla="*/ 1970244 w 4659336"/>
              <a:gd name="connsiteY145" fmla="*/ 885524 h 5091764"/>
              <a:gd name="connsiteX146" fmla="*/ 2047246 w 4659336"/>
              <a:gd name="connsiteY146" fmla="*/ 837398 h 5091764"/>
              <a:gd name="connsiteX147" fmla="*/ 2076122 w 4659336"/>
              <a:gd name="connsiteY147" fmla="*/ 818147 h 5091764"/>
              <a:gd name="connsiteX148" fmla="*/ 2114623 w 4659336"/>
              <a:gd name="connsiteY148" fmla="*/ 808522 h 5091764"/>
              <a:gd name="connsiteX149" fmla="*/ 2162749 w 4659336"/>
              <a:gd name="connsiteY149" fmla="*/ 789272 h 5091764"/>
              <a:gd name="connsiteX150" fmla="*/ 2191625 w 4659336"/>
              <a:gd name="connsiteY150" fmla="*/ 731520 h 5091764"/>
              <a:gd name="connsiteX151" fmla="*/ 2220501 w 4659336"/>
              <a:gd name="connsiteY151" fmla="*/ 721895 h 5091764"/>
              <a:gd name="connsiteX152" fmla="*/ 2249377 w 4659336"/>
              <a:gd name="connsiteY152" fmla="*/ 635267 h 5091764"/>
              <a:gd name="connsiteX153" fmla="*/ 2287878 w 4659336"/>
              <a:gd name="connsiteY153" fmla="*/ 606392 h 5091764"/>
              <a:gd name="connsiteX154" fmla="*/ 2326379 w 4659336"/>
              <a:gd name="connsiteY154" fmla="*/ 596766 h 5091764"/>
              <a:gd name="connsiteX155" fmla="*/ 2355255 w 4659336"/>
              <a:gd name="connsiteY155" fmla="*/ 616017 h 5091764"/>
              <a:gd name="connsiteX156" fmla="*/ 2384130 w 4659336"/>
              <a:gd name="connsiteY156" fmla="*/ 625642 h 5091764"/>
              <a:gd name="connsiteX157" fmla="*/ 2422632 w 4659336"/>
              <a:gd name="connsiteY157" fmla="*/ 654518 h 5091764"/>
              <a:gd name="connsiteX158" fmla="*/ 2499634 w 4659336"/>
              <a:gd name="connsiteY158" fmla="*/ 683394 h 5091764"/>
              <a:gd name="connsiteX159" fmla="*/ 2528509 w 4659336"/>
              <a:gd name="connsiteY159" fmla="*/ 702644 h 5091764"/>
              <a:gd name="connsiteX160" fmla="*/ 2701764 w 4659336"/>
              <a:gd name="connsiteY160" fmla="*/ 693019 h 5091764"/>
              <a:gd name="connsiteX161" fmla="*/ 2749890 w 4659336"/>
              <a:gd name="connsiteY161" fmla="*/ 673768 h 5091764"/>
              <a:gd name="connsiteX162" fmla="*/ 2817267 w 4659336"/>
              <a:gd name="connsiteY162" fmla="*/ 654518 h 5091764"/>
              <a:gd name="connsiteX163" fmla="*/ 2855768 w 4659336"/>
              <a:gd name="connsiteY163" fmla="*/ 635267 h 5091764"/>
              <a:gd name="connsiteX164" fmla="*/ 2923145 w 4659336"/>
              <a:gd name="connsiteY164" fmla="*/ 587141 h 5091764"/>
              <a:gd name="connsiteX165" fmla="*/ 2952021 w 4659336"/>
              <a:gd name="connsiteY165" fmla="*/ 567891 h 5091764"/>
              <a:gd name="connsiteX166" fmla="*/ 3009773 w 4659336"/>
              <a:gd name="connsiteY166" fmla="*/ 539015 h 5091764"/>
              <a:gd name="connsiteX167" fmla="*/ 3077149 w 4659336"/>
              <a:gd name="connsiteY167" fmla="*/ 471638 h 5091764"/>
              <a:gd name="connsiteX168" fmla="*/ 3096400 w 4659336"/>
              <a:gd name="connsiteY168" fmla="*/ 433137 h 5091764"/>
              <a:gd name="connsiteX169" fmla="*/ 3125276 w 4659336"/>
              <a:gd name="connsiteY169" fmla="*/ 413886 h 5091764"/>
              <a:gd name="connsiteX170" fmla="*/ 3154152 w 4659336"/>
              <a:gd name="connsiteY170" fmla="*/ 375385 h 5091764"/>
              <a:gd name="connsiteX171" fmla="*/ 3183027 w 4659336"/>
              <a:gd name="connsiteY171" fmla="*/ 346509 h 5091764"/>
              <a:gd name="connsiteX172" fmla="*/ 3192653 w 4659336"/>
              <a:gd name="connsiteY172" fmla="*/ 308008 h 5091764"/>
              <a:gd name="connsiteX173" fmla="*/ 3221528 w 4659336"/>
              <a:gd name="connsiteY173" fmla="*/ 288758 h 5091764"/>
              <a:gd name="connsiteX174" fmla="*/ 3250404 w 4659336"/>
              <a:gd name="connsiteY174" fmla="*/ 259882 h 5091764"/>
              <a:gd name="connsiteX175" fmla="*/ 3308156 w 4659336"/>
              <a:gd name="connsiteY175" fmla="*/ 192505 h 5091764"/>
              <a:gd name="connsiteX176" fmla="*/ 3317781 w 4659336"/>
              <a:gd name="connsiteY176" fmla="*/ 144379 h 5091764"/>
              <a:gd name="connsiteX177" fmla="*/ 3337032 w 4659336"/>
              <a:gd name="connsiteY177" fmla="*/ 86627 h 5091764"/>
              <a:gd name="connsiteX178" fmla="*/ 3356282 w 4659336"/>
              <a:gd name="connsiteY178" fmla="*/ 19251 h 5091764"/>
              <a:gd name="connsiteX179" fmla="*/ 3385158 w 4659336"/>
              <a:gd name="connsiteY179" fmla="*/ 0 h 5091764"/>
              <a:gd name="connsiteX180" fmla="*/ 3462160 w 4659336"/>
              <a:gd name="connsiteY180" fmla="*/ 28876 h 5091764"/>
              <a:gd name="connsiteX181" fmla="*/ 3491036 w 4659336"/>
              <a:gd name="connsiteY181" fmla="*/ 57752 h 5091764"/>
              <a:gd name="connsiteX182" fmla="*/ 3519912 w 4659336"/>
              <a:gd name="connsiteY182" fmla="*/ 77002 h 5091764"/>
              <a:gd name="connsiteX183" fmla="*/ 3539162 w 4659336"/>
              <a:gd name="connsiteY183" fmla="*/ 115503 h 5091764"/>
              <a:gd name="connsiteX184" fmla="*/ 3568038 w 4659336"/>
              <a:gd name="connsiteY184" fmla="*/ 154004 h 5091764"/>
              <a:gd name="connsiteX185" fmla="*/ 3577663 w 4659336"/>
              <a:gd name="connsiteY185" fmla="*/ 182880 h 5091764"/>
              <a:gd name="connsiteX186" fmla="*/ 3616164 w 4659336"/>
              <a:gd name="connsiteY186" fmla="*/ 240632 h 5091764"/>
              <a:gd name="connsiteX187" fmla="*/ 3664290 w 4659336"/>
              <a:gd name="connsiteY187" fmla="*/ 317634 h 5091764"/>
              <a:gd name="connsiteX188" fmla="*/ 3702792 w 4659336"/>
              <a:gd name="connsiteY188" fmla="*/ 365760 h 5091764"/>
              <a:gd name="connsiteX189" fmla="*/ 3722042 w 4659336"/>
              <a:gd name="connsiteY189" fmla="*/ 394636 h 5091764"/>
              <a:gd name="connsiteX190" fmla="*/ 3760543 w 4659336"/>
              <a:gd name="connsiteY190" fmla="*/ 413886 h 5091764"/>
              <a:gd name="connsiteX191" fmla="*/ 3827920 w 4659336"/>
              <a:gd name="connsiteY191" fmla="*/ 481263 h 5091764"/>
              <a:gd name="connsiteX192" fmla="*/ 3837545 w 4659336"/>
              <a:gd name="connsiteY192" fmla="*/ 510139 h 5091764"/>
              <a:gd name="connsiteX193" fmla="*/ 3895297 w 4659336"/>
              <a:gd name="connsiteY193" fmla="*/ 539015 h 5091764"/>
              <a:gd name="connsiteX194" fmla="*/ 3953048 w 4659336"/>
              <a:gd name="connsiteY194" fmla="*/ 596766 h 5091764"/>
              <a:gd name="connsiteX195" fmla="*/ 4010800 w 4659336"/>
              <a:gd name="connsiteY195" fmla="*/ 635267 h 5091764"/>
              <a:gd name="connsiteX196" fmla="*/ 4039676 w 4659336"/>
              <a:gd name="connsiteY196" fmla="*/ 654518 h 5091764"/>
              <a:gd name="connsiteX197" fmla="*/ 4068552 w 4659336"/>
              <a:gd name="connsiteY197" fmla="*/ 683394 h 5091764"/>
              <a:gd name="connsiteX198" fmla="*/ 4135928 w 4659336"/>
              <a:gd name="connsiteY198" fmla="*/ 712269 h 5091764"/>
              <a:gd name="connsiteX199" fmla="*/ 4203305 w 4659336"/>
              <a:gd name="connsiteY199" fmla="*/ 750771 h 5091764"/>
              <a:gd name="connsiteX200" fmla="*/ 4261057 w 4659336"/>
              <a:gd name="connsiteY200" fmla="*/ 770021 h 5091764"/>
              <a:gd name="connsiteX201" fmla="*/ 4289933 w 4659336"/>
              <a:gd name="connsiteY201" fmla="*/ 789272 h 5091764"/>
              <a:gd name="connsiteX202" fmla="*/ 4328434 w 4659336"/>
              <a:gd name="connsiteY202" fmla="*/ 827773 h 5091764"/>
              <a:gd name="connsiteX203" fmla="*/ 4415061 w 4659336"/>
              <a:gd name="connsiteY203" fmla="*/ 875899 h 5091764"/>
              <a:gd name="connsiteX204" fmla="*/ 4443937 w 4659336"/>
              <a:gd name="connsiteY204" fmla="*/ 885524 h 5091764"/>
              <a:gd name="connsiteX205" fmla="*/ 4453562 w 4659336"/>
              <a:gd name="connsiteY205" fmla="*/ 914400 h 5091764"/>
              <a:gd name="connsiteX206" fmla="*/ 4482438 w 4659336"/>
              <a:gd name="connsiteY206" fmla="*/ 885524 h 5091764"/>
              <a:gd name="connsiteX0" fmla="*/ 4482438 w 4659336"/>
              <a:gd name="connsiteY0" fmla="*/ 885524 h 5091764"/>
              <a:gd name="connsiteX1" fmla="*/ 4482438 w 4659336"/>
              <a:gd name="connsiteY1" fmla="*/ 885524 h 5091764"/>
              <a:gd name="connsiteX2" fmla="*/ 4501688 w 4659336"/>
              <a:gd name="connsiteY2" fmla="*/ 2069432 h 5091764"/>
              <a:gd name="connsiteX3" fmla="*/ 4549815 w 4659336"/>
              <a:gd name="connsiteY3" fmla="*/ 2127183 h 5091764"/>
              <a:gd name="connsiteX4" fmla="*/ 4559440 w 4659336"/>
              <a:gd name="connsiteY4" fmla="*/ 2175309 h 5091764"/>
              <a:gd name="connsiteX5" fmla="*/ 4569065 w 4659336"/>
              <a:gd name="connsiteY5" fmla="*/ 2723949 h 5091764"/>
              <a:gd name="connsiteX6" fmla="*/ 4588316 w 4659336"/>
              <a:gd name="connsiteY6" fmla="*/ 2858703 h 5091764"/>
              <a:gd name="connsiteX7" fmla="*/ 4597941 w 4659336"/>
              <a:gd name="connsiteY7" fmla="*/ 2945331 h 5091764"/>
              <a:gd name="connsiteX8" fmla="*/ 4607566 w 4659336"/>
              <a:gd name="connsiteY8" fmla="*/ 3022333 h 5091764"/>
              <a:gd name="connsiteX9" fmla="*/ 4452704 w 4659336"/>
              <a:gd name="connsiteY9" fmla="*/ 4090737 h 5091764"/>
              <a:gd name="connsiteX10" fmla="*/ 4626817 w 4659336"/>
              <a:gd name="connsiteY10" fmla="*/ 4138863 h 5091764"/>
              <a:gd name="connsiteX11" fmla="*/ 4646067 w 4659336"/>
              <a:gd name="connsiteY11" fmla="*/ 4177364 h 5091764"/>
              <a:gd name="connsiteX12" fmla="*/ 4478552 w 4659336"/>
              <a:gd name="connsiteY12" fmla="*/ 4316560 h 5091764"/>
              <a:gd name="connsiteX13" fmla="*/ 4636442 w 4659336"/>
              <a:gd name="connsiteY13" fmla="*/ 4639377 h 5091764"/>
              <a:gd name="connsiteX14" fmla="*/ 4626817 w 4659336"/>
              <a:gd name="connsiteY14" fmla="*/ 4668253 h 5091764"/>
              <a:gd name="connsiteX15" fmla="*/ 4493689 w 4659336"/>
              <a:gd name="connsiteY15" fmla="*/ 4897963 h 5091764"/>
              <a:gd name="connsiteX16" fmla="*/ 4569065 w 4659336"/>
              <a:gd name="connsiteY16" fmla="*/ 4937760 h 5091764"/>
              <a:gd name="connsiteX17" fmla="*/ 4559440 w 4659336"/>
              <a:gd name="connsiteY17" fmla="*/ 4985886 h 5091764"/>
              <a:gd name="connsiteX18" fmla="*/ 4445021 w 4659336"/>
              <a:gd name="connsiteY18" fmla="*/ 4967933 h 5091764"/>
              <a:gd name="connsiteX19" fmla="*/ 4443937 w 4659336"/>
              <a:gd name="connsiteY19" fmla="*/ 5005137 h 5091764"/>
              <a:gd name="connsiteX20" fmla="*/ 4415061 w 4659336"/>
              <a:gd name="connsiteY20" fmla="*/ 5014762 h 5091764"/>
              <a:gd name="connsiteX21" fmla="*/ 4078177 w 4659336"/>
              <a:gd name="connsiteY21" fmla="*/ 4995512 h 5091764"/>
              <a:gd name="connsiteX22" fmla="*/ 3904922 w 4659336"/>
              <a:gd name="connsiteY22" fmla="*/ 5005137 h 5091764"/>
              <a:gd name="connsiteX23" fmla="*/ 3866421 w 4659336"/>
              <a:gd name="connsiteY23" fmla="*/ 5014762 h 5091764"/>
              <a:gd name="connsiteX24" fmla="*/ 3779794 w 4659336"/>
              <a:gd name="connsiteY24" fmla="*/ 5034013 h 5091764"/>
              <a:gd name="connsiteX25" fmla="*/ 3702792 w 4659336"/>
              <a:gd name="connsiteY25" fmla="*/ 5062888 h 5091764"/>
              <a:gd name="connsiteX26" fmla="*/ 3645040 w 4659336"/>
              <a:gd name="connsiteY26" fmla="*/ 5082139 h 5091764"/>
              <a:gd name="connsiteX27" fmla="*/ 3616164 w 4659336"/>
              <a:gd name="connsiteY27" fmla="*/ 5091764 h 5091764"/>
              <a:gd name="connsiteX28" fmla="*/ 3250404 w 4659336"/>
              <a:gd name="connsiteY28" fmla="*/ 5082139 h 5091764"/>
              <a:gd name="connsiteX29" fmla="*/ 3240779 w 4659336"/>
              <a:gd name="connsiteY29" fmla="*/ 5043638 h 5091764"/>
              <a:gd name="connsiteX30" fmla="*/ 3231154 w 4659336"/>
              <a:gd name="connsiteY30" fmla="*/ 4937760 h 5091764"/>
              <a:gd name="connsiteX31" fmla="*/ 3211903 w 4659336"/>
              <a:gd name="connsiteY31" fmla="*/ 4899259 h 5091764"/>
              <a:gd name="connsiteX32" fmla="*/ 3192653 w 4659336"/>
              <a:gd name="connsiteY32" fmla="*/ 4841507 h 5091764"/>
              <a:gd name="connsiteX33" fmla="*/ 3183027 w 4659336"/>
              <a:gd name="connsiteY33" fmla="*/ 4793381 h 5091764"/>
              <a:gd name="connsiteX34" fmla="*/ 3154152 w 4659336"/>
              <a:gd name="connsiteY34" fmla="*/ 4754880 h 5091764"/>
              <a:gd name="connsiteX35" fmla="*/ 3134901 w 4659336"/>
              <a:gd name="connsiteY35" fmla="*/ 4706754 h 5091764"/>
              <a:gd name="connsiteX36" fmla="*/ 3115650 w 4659336"/>
              <a:gd name="connsiteY36" fmla="*/ 4398745 h 5091764"/>
              <a:gd name="connsiteX37" fmla="*/ 3106025 w 4659336"/>
              <a:gd name="connsiteY37" fmla="*/ 4225491 h 5091764"/>
              <a:gd name="connsiteX38" fmla="*/ 3096400 w 4659336"/>
              <a:gd name="connsiteY38" fmla="*/ 4196615 h 5091764"/>
              <a:gd name="connsiteX39" fmla="*/ 2961646 w 4659336"/>
              <a:gd name="connsiteY39" fmla="*/ 4186989 h 5091764"/>
              <a:gd name="connsiteX40" fmla="*/ 2923145 w 4659336"/>
              <a:gd name="connsiteY40" fmla="*/ 4167739 h 5091764"/>
              <a:gd name="connsiteX41" fmla="*/ 2778766 w 4659336"/>
              <a:gd name="connsiteY41" fmla="*/ 4138863 h 5091764"/>
              <a:gd name="connsiteX42" fmla="*/ 2807642 w 4659336"/>
              <a:gd name="connsiteY42" fmla="*/ 4023360 h 5091764"/>
              <a:gd name="connsiteX43" fmla="*/ 2836518 w 4659336"/>
              <a:gd name="connsiteY43" fmla="*/ 4004109 h 5091764"/>
              <a:gd name="connsiteX44" fmla="*/ 2894269 w 4659336"/>
              <a:gd name="connsiteY44" fmla="*/ 3907857 h 5091764"/>
              <a:gd name="connsiteX45" fmla="*/ 2913520 w 4659336"/>
              <a:gd name="connsiteY45" fmla="*/ 3878981 h 5091764"/>
              <a:gd name="connsiteX46" fmla="*/ 2923145 w 4659336"/>
              <a:gd name="connsiteY46" fmla="*/ 3850105 h 5091764"/>
              <a:gd name="connsiteX47" fmla="*/ 2942396 w 4659336"/>
              <a:gd name="connsiteY47" fmla="*/ 3821229 h 5091764"/>
              <a:gd name="connsiteX48" fmla="*/ 2847227 w 4659336"/>
              <a:gd name="connsiteY48" fmla="*/ 3831271 h 5091764"/>
              <a:gd name="connsiteX49" fmla="*/ 2894269 w 4659336"/>
              <a:gd name="connsiteY49" fmla="*/ 3667225 h 5091764"/>
              <a:gd name="connsiteX50" fmla="*/ 2834680 w 4659336"/>
              <a:gd name="connsiteY50" fmla="*/ 3805264 h 5091764"/>
              <a:gd name="connsiteX51" fmla="*/ 2776929 w 4659336"/>
              <a:gd name="connsiteY51" fmla="*/ 3854963 h 5091764"/>
              <a:gd name="connsiteX52" fmla="*/ 2616327 w 4659336"/>
              <a:gd name="connsiteY52" fmla="*/ 3773658 h 5091764"/>
              <a:gd name="connsiteX53" fmla="*/ 2568306 w 4659336"/>
              <a:gd name="connsiteY53" fmla="*/ 3728261 h 5091764"/>
              <a:gd name="connsiteX54" fmla="*/ 2490008 w 4659336"/>
              <a:gd name="connsiteY54" fmla="*/ 3455469 h 5091764"/>
              <a:gd name="connsiteX55" fmla="*/ 2491846 w 4659336"/>
              <a:gd name="connsiteY55" fmla="*/ 3644503 h 5091764"/>
              <a:gd name="connsiteX56" fmla="*/ 2389433 w 4659336"/>
              <a:gd name="connsiteY56" fmla="*/ 3654266 h 5091764"/>
              <a:gd name="connsiteX57" fmla="*/ 2422632 w 4659336"/>
              <a:gd name="connsiteY57" fmla="*/ 3291840 h 5091764"/>
              <a:gd name="connsiteX58" fmla="*/ 2393756 w 4659336"/>
              <a:gd name="connsiteY58" fmla="*/ 3262964 h 5091764"/>
              <a:gd name="connsiteX59" fmla="*/ 2355255 w 4659336"/>
              <a:gd name="connsiteY59" fmla="*/ 3253339 h 5091764"/>
              <a:gd name="connsiteX60" fmla="*/ 2345629 w 4659336"/>
              <a:gd name="connsiteY60" fmla="*/ 3224463 h 5091764"/>
              <a:gd name="connsiteX61" fmla="*/ 2292553 w 4659336"/>
              <a:gd name="connsiteY61" fmla="*/ 3274020 h 5091764"/>
              <a:gd name="connsiteX62" fmla="*/ 2156800 w 4659336"/>
              <a:gd name="connsiteY62" fmla="*/ 3613451 h 5091764"/>
              <a:gd name="connsiteX63" fmla="*/ 2066497 w 4659336"/>
              <a:gd name="connsiteY63" fmla="*/ 3304327 h 5091764"/>
              <a:gd name="connsiteX64" fmla="*/ 1931743 w 4659336"/>
              <a:gd name="connsiteY64" fmla="*/ 3147461 h 5091764"/>
              <a:gd name="connsiteX65" fmla="*/ 1686161 w 4659336"/>
              <a:gd name="connsiteY65" fmla="*/ 3283097 h 5091764"/>
              <a:gd name="connsiteX66" fmla="*/ 1556358 w 4659336"/>
              <a:gd name="connsiteY66" fmla="*/ 3147461 h 5091764"/>
              <a:gd name="connsiteX67" fmla="*/ 1527482 w 4659336"/>
              <a:gd name="connsiteY67" fmla="*/ 3176337 h 5091764"/>
              <a:gd name="connsiteX68" fmla="*/ 1488981 w 4659336"/>
              <a:gd name="connsiteY68" fmla="*/ 3195587 h 5091764"/>
              <a:gd name="connsiteX69" fmla="*/ 1469730 w 4659336"/>
              <a:gd name="connsiteY69" fmla="*/ 3224463 h 5091764"/>
              <a:gd name="connsiteX70" fmla="*/ 1402354 w 4659336"/>
              <a:gd name="connsiteY70" fmla="*/ 3253339 h 5091764"/>
              <a:gd name="connsiteX71" fmla="*/ 1334977 w 4659336"/>
              <a:gd name="connsiteY71" fmla="*/ 3301465 h 5091764"/>
              <a:gd name="connsiteX72" fmla="*/ 1277225 w 4659336"/>
              <a:gd name="connsiteY72" fmla="*/ 3320716 h 5091764"/>
              <a:gd name="connsiteX73" fmla="*/ 1238724 w 4659336"/>
              <a:gd name="connsiteY73" fmla="*/ 3349592 h 5091764"/>
              <a:gd name="connsiteX74" fmla="*/ 1180973 w 4659336"/>
              <a:gd name="connsiteY74" fmla="*/ 3368842 h 5091764"/>
              <a:gd name="connsiteX75" fmla="*/ 1142472 w 4659336"/>
              <a:gd name="connsiteY75" fmla="*/ 3388093 h 5091764"/>
              <a:gd name="connsiteX76" fmla="*/ 1093573 w 4659336"/>
              <a:gd name="connsiteY76" fmla="*/ 3510966 h 5091764"/>
              <a:gd name="connsiteX77" fmla="*/ 940341 w 4659336"/>
              <a:gd name="connsiteY77" fmla="*/ 3445844 h 5091764"/>
              <a:gd name="connsiteX78" fmla="*/ 967044 w 4659336"/>
              <a:gd name="connsiteY78" fmla="*/ 3559826 h 5091764"/>
              <a:gd name="connsiteX79" fmla="*/ 872964 w 4659336"/>
              <a:gd name="connsiteY79" fmla="*/ 3474720 h 5091764"/>
              <a:gd name="connsiteX80" fmla="*/ 834463 w 4659336"/>
              <a:gd name="connsiteY80" fmla="*/ 3493971 h 5091764"/>
              <a:gd name="connsiteX81" fmla="*/ 767086 w 4659336"/>
              <a:gd name="connsiteY81" fmla="*/ 3513221 h 5091764"/>
              <a:gd name="connsiteX82" fmla="*/ 738210 w 4659336"/>
              <a:gd name="connsiteY82" fmla="*/ 3532472 h 5091764"/>
              <a:gd name="connsiteX83" fmla="*/ 604326 w 4659336"/>
              <a:gd name="connsiteY83" fmla="*/ 3657547 h 5091764"/>
              <a:gd name="connsiteX84" fmla="*/ 603457 w 4659336"/>
              <a:gd name="connsiteY84" fmla="*/ 3503596 h 5091764"/>
              <a:gd name="connsiteX85" fmla="*/ 473579 w 4659336"/>
              <a:gd name="connsiteY85" fmla="*/ 3490025 h 5091764"/>
              <a:gd name="connsiteX86" fmla="*/ 526455 w 4659336"/>
              <a:gd name="connsiteY86" fmla="*/ 3397718 h 5091764"/>
              <a:gd name="connsiteX87" fmla="*/ 497579 w 4659336"/>
              <a:gd name="connsiteY87" fmla="*/ 3378467 h 5091764"/>
              <a:gd name="connsiteX88" fmla="*/ 468703 w 4659336"/>
              <a:gd name="connsiteY88" fmla="*/ 3349592 h 5091764"/>
              <a:gd name="connsiteX89" fmla="*/ 478328 w 4659336"/>
              <a:gd name="connsiteY89" fmla="*/ 3262964 h 5091764"/>
              <a:gd name="connsiteX90" fmla="*/ 516829 w 4659336"/>
              <a:gd name="connsiteY90" fmla="*/ 3224463 h 5091764"/>
              <a:gd name="connsiteX91" fmla="*/ 584206 w 4659336"/>
              <a:gd name="connsiteY91" fmla="*/ 3195587 h 5091764"/>
              <a:gd name="connsiteX92" fmla="*/ 613082 w 4659336"/>
              <a:gd name="connsiteY92" fmla="*/ 3166712 h 5091764"/>
              <a:gd name="connsiteX93" fmla="*/ 651583 w 4659336"/>
              <a:gd name="connsiteY93" fmla="*/ 3147461 h 5091764"/>
              <a:gd name="connsiteX94" fmla="*/ 670834 w 4659336"/>
              <a:gd name="connsiteY94" fmla="*/ 3118585 h 5091764"/>
              <a:gd name="connsiteX95" fmla="*/ 680459 w 4659336"/>
              <a:gd name="connsiteY95" fmla="*/ 3089709 h 5091764"/>
              <a:gd name="connsiteX96" fmla="*/ 728585 w 4659336"/>
              <a:gd name="connsiteY96" fmla="*/ 3031958 h 5091764"/>
              <a:gd name="connsiteX97" fmla="*/ 747836 w 4659336"/>
              <a:gd name="connsiteY97" fmla="*/ 3003082 h 5091764"/>
              <a:gd name="connsiteX98" fmla="*/ 757461 w 4659336"/>
              <a:gd name="connsiteY98" fmla="*/ 2964581 h 5091764"/>
              <a:gd name="connsiteX99" fmla="*/ 651583 w 4659336"/>
              <a:gd name="connsiteY99" fmla="*/ 2887579 h 5091764"/>
              <a:gd name="connsiteX100" fmla="*/ 564956 w 4659336"/>
              <a:gd name="connsiteY100" fmla="*/ 2839453 h 5091764"/>
              <a:gd name="connsiteX101" fmla="*/ 536080 w 4659336"/>
              <a:gd name="connsiteY101" fmla="*/ 2800952 h 5091764"/>
              <a:gd name="connsiteX102" fmla="*/ 478328 w 4659336"/>
              <a:gd name="connsiteY102" fmla="*/ 2781701 h 5091764"/>
              <a:gd name="connsiteX103" fmla="*/ 439827 w 4659336"/>
              <a:gd name="connsiteY103" fmla="*/ 2762451 h 5091764"/>
              <a:gd name="connsiteX104" fmla="*/ 420577 w 4659336"/>
              <a:gd name="connsiteY104" fmla="*/ 2733575 h 5091764"/>
              <a:gd name="connsiteX105" fmla="*/ 391701 w 4659336"/>
              <a:gd name="connsiteY105" fmla="*/ 2714324 h 5091764"/>
              <a:gd name="connsiteX106" fmla="*/ 353200 w 4659336"/>
              <a:gd name="connsiteY106" fmla="*/ 2666198 h 5091764"/>
              <a:gd name="connsiteX107" fmla="*/ 324324 w 4659336"/>
              <a:gd name="connsiteY107" fmla="*/ 2627697 h 5091764"/>
              <a:gd name="connsiteX108" fmla="*/ 285823 w 4659336"/>
              <a:gd name="connsiteY108" fmla="*/ 2618072 h 5091764"/>
              <a:gd name="connsiteX109" fmla="*/ 228072 w 4659336"/>
              <a:gd name="connsiteY109" fmla="*/ 2589196 h 5091764"/>
              <a:gd name="connsiteX110" fmla="*/ 218446 w 4659336"/>
              <a:gd name="connsiteY110" fmla="*/ 2560320 h 5091764"/>
              <a:gd name="connsiteX111" fmla="*/ 189570 w 4659336"/>
              <a:gd name="connsiteY111" fmla="*/ 2531444 h 5091764"/>
              <a:gd name="connsiteX112" fmla="*/ 160695 w 4659336"/>
              <a:gd name="connsiteY112" fmla="*/ 2492943 h 5091764"/>
              <a:gd name="connsiteX113" fmla="*/ 141444 w 4659336"/>
              <a:gd name="connsiteY113" fmla="*/ 2377440 h 5091764"/>
              <a:gd name="connsiteX114" fmla="*/ 131819 w 4659336"/>
              <a:gd name="connsiteY114" fmla="*/ 2338939 h 5091764"/>
              <a:gd name="connsiteX115" fmla="*/ 122194 w 4659336"/>
              <a:gd name="connsiteY115" fmla="*/ 2281187 h 5091764"/>
              <a:gd name="connsiteX116" fmla="*/ 93318 w 4659336"/>
              <a:gd name="connsiteY116" fmla="*/ 2184935 h 5091764"/>
              <a:gd name="connsiteX117" fmla="*/ 74067 w 4659336"/>
              <a:gd name="connsiteY117" fmla="*/ 2088682 h 5091764"/>
              <a:gd name="connsiteX118" fmla="*/ 35566 w 4659336"/>
              <a:gd name="connsiteY118" fmla="*/ 2011680 h 5091764"/>
              <a:gd name="connsiteX119" fmla="*/ 25941 w 4659336"/>
              <a:gd name="connsiteY119" fmla="*/ 1944303 h 5091764"/>
              <a:gd name="connsiteX120" fmla="*/ 16316 w 4659336"/>
              <a:gd name="connsiteY120" fmla="*/ 1915427 h 5091764"/>
              <a:gd name="connsiteX121" fmla="*/ 45192 w 4659336"/>
              <a:gd name="connsiteY121" fmla="*/ 1549667 h 5091764"/>
              <a:gd name="connsiteX122" fmla="*/ 54817 w 4659336"/>
              <a:gd name="connsiteY122" fmla="*/ 1443789 h 5091764"/>
              <a:gd name="connsiteX123" fmla="*/ 64442 w 4659336"/>
              <a:gd name="connsiteY123" fmla="*/ 1405288 h 5091764"/>
              <a:gd name="connsiteX124" fmla="*/ 83693 w 4659336"/>
              <a:gd name="connsiteY124" fmla="*/ 1347537 h 5091764"/>
              <a:gd name="connsiteX125" fmla="*/ 430202 w 4659336"/>
              <a:gd name="connsiteY125" fmla="*/ 1309036 h 5091764"/>
              <a:gd name="connsiteX126" fmla="*/ 709335 w 4659336"/>
              <a:gd name="connsiteY126" fmla="*/ 1280160 h 5091764"/>
              <a:gd name="connsiteX127" fmla="*/ 747836 w 4659336"/>
              <a:gd name="connsiteY127" fmla="*/ 1270535 h 5091764"/>
              <a:gd name="connsiteX128" fmla="*/ 959592 w 4659336"/>
              <a:gd name="connsiteY128" fmla="*/ 1260909 h 5091764"/>
              <a:gd name="connsiteX129" fmla="*/ 1075095 w 4659336"/>
              <a:gd name="connsiteY129" fmla="*/ 1222408 h 5091764"/>
              <a:gd name="connsiteX130" fmla="*/ 1190598 w 4659336"/>
              <a:gd name="connsiteY130" fmla="*/ 1174282 h 5091764"/>
              <a:gd name="connsiteX131" fmla="*/ 1209848 w 4659336"/>
              <a:gd name="connsiteY131" fmla="*/ 1145406 h 5091764"/>
              <a:gd name="connsiteX132" fmla="*/ 1344602 w 4659336"/>
              <a:gd name="connsiteY132" fmla="*/ 1087655 h 5091764"/>
              <a:gd name="connsiteX133" fmla="*/ 1373478 w 4659336"/>
              <a:gd name="connsiteY133" fmla="*/ 1049154 h 5091764"/>
              <a:gd name="connsiteX134" fmla="*/ 1402354 w 4659336"/>
              <a:gd name="connsiteY134" fmla="*/ 1039528 h 5091764"/>
              <a:gd name="connsiteX135" fmla="*/ 1546733 w 4659336"/>
              <a:gd name="connsiteY135" fmla="*/ 1020278 h 5091764"/>
              <a:gd name="connsiteX136" fmla="*/ 1594859 w 4659336"/>
              <a:gd name="connsiteY136" fmla="*/ 1010653 h 5091764"/>
              <a:gd name="connsiteX137" fmla="*/ 1623735 w 4659336"/>
              <a:gd name="connsiteY137" fmla="*/ 991402 h 5091764"/>
              <a:gd name="connsiteX138" fmla="*/ 1662236 w 4659336"/>
              <a:gd name="connsiteY138" fmla="*/ 981777 h 5091764"/>
              <a:gd name="connsiteX139" fmla="*/ 1700737 w 4659336"/>
              <a:gd name="connsiteY139" fmla="*/ 952901 h 5091764"/>
              <a:gd name="connsiteX140" fmla="*/ 1739238 w 4659336"/>
              <a:gd name="connsiteY140" fmla="*/ 914400 h 5091764"/>
              <a:gd name="connsiteX141" fmla="*/ 1768114 w 4659336"/>
              <a:gd name="connsiteY141" fmla="*/ 895149 h 5091764"/>
              <a:gd name="connsiteX142" fmla="*/ 1825865 w 4659336"/>
              <a:gd name="connsiteY142" fmla="*/ 875899 h 5091764"/>
              <a:gd name="connsiteX143" fmla="*/ 1902867 w 4659336"/>
              <a:gd name="connsiteY143" fmla="*/ 885524 h 5091764"/>
              <a:gd name="connsiteX144" fmla="*/ 1931743 w 4659336"/>
              <a:gd name="connsiteY144" fmla="*/ 895149 h 5091764"/>
              <a:gd name="connsiteX145" fmla="*/ 1970244 w 4659336"/>
              <a:gd name="connsiteY145" fmla="*/ 885524 h 5091764"/>
              <a:gd name="connsiteX146" fmla="*/ 2047246 w 4659336"/>
              <a:gd name="connsiteY146" fmla="*/ 837398 h 5091764"/>
              <a:gd name="connsiteX147" fmla="*/ 2076122 w 4659336"/>
              <a:gd name="connsiteY147" fmla="*/ 818147 h 5091764"/>
              <a:gd name="connsiteX148" fmla="*/ 2114623 w 4659336"/>
              <a:gd name="connsiteY148" fmla="*/ 808522 h 5091764"/>
              <a:gd name="connsiteX149" fmla="*/ 2162749 w 4659336"/>
              <a:gd name="connsiteY149" fmla="*/ 789272 h 5091764"/>
              <a:gd name="connsiteX150" fmla="*/ 2191625 w 4659336"/>
              <a:gd name="connsiteY150" fmla="*/ 731520 h 5091764"/>
              <a:gd name="connsiteX151" fmla="*/ 2220501 w 4659336"/>
              <a:gd name="connsiteY151" fmla="*/ 721895 h 5091764"/>
              <a:gd name="connsiteX152" fmla="*/ 2249377 w 4659336"/>
              <a:gd name="connsiteY152" fmla="*/ 635267 h 5091764"/>
              <a:gd name="connsiteX153" fmla="*/ 2287878 w 4659336"/>
              <a:gd name="connsiteY153" fmla="*/ 606392 h 5091764"/>
              <a:gd name="connsiteX154" fmla="*/ 2326379 w 4659336"/>
              <a:gd name="connsiteY154" fmla="*/ 596766 h 5091764"/>
              <a:gd name="connsiteX155" fmla="*/ 2355255 w 4659336"/>
              <a:gd name="connsiteY155" fmla="*/ 616017 h 5091764"/>
              <a:gd name="connsiteX156" fmla="*/ 2384130 w 4659336"/>
              <a:gd name="connsiteY156" fmla="*/ 625642 h 5091764"/>
              <a:gd name="connsiteX157" fmla="*/ 2422632 w 4659336"/>
              <a:gd name="connsiteY157" fmla="*/ 654518 h 5091764"/>
              <a:gd name="connsiteX158" fmla="*/ 2499634 w 4659336"/>
              <a:gd name="connsiteY158" fmla="*/ 683394 h 5091764"/>
              <a:gd name="connsiteX159" fmla="*/ 2528509 w 4659336"/>
              <a:gd name="connsiteY159" fmla="*/ 702644 h 5091764"/>
              <a:gd name="connsiteX160" fmla="*/ 2701764 w 4659336"/>
              <a:gd name="connsiteY160" fmla="*/ 693019 h 5091764"/>
              <a:gd name="connsiteX161" fmla="*/ 2749890 w 4659336"/>
              <a:gd name="connsiteY161" fmla="*/ 673768 h 5091764"/>
              <a:gd name="connsiteX162" fmla="*/ 2817267 w 4659336"/>
              <a:gd name="connsiteY162" fmla="*/ 654518 h 5091764"/>
              <a:gd name="connsiteX163" fmla="*/ 2855768 w 4659336"/>
              <a:gd name="connsiteY163" fmla="*/ 635267 h 5091764"/>
              <a:gd name="connsiteX164" fmla="*/ 2923145 w 4659336"/>
              <a:gd name="connsiteY164" fmla="*/ 587141 h 5091764"/>
              <a:gd name="connsiteX165" fmla="*/ 2952021 w 4659336"/>
              <a:gd name="connsiteY165" fmla="*/ 567891 h 5091764"/>
              <a:gd name="connsiteX166" fmla="*/ 3009773 w 4659336"/>
              <a:gd name="connsiteY166" fmla="*/ 539015 h 5091764"/>
              <a:gd name="connsiteX167" fmla="*/ 3077149 w 4659336"/>
              <a:gd name="connsiteY167" fmla="*/ 471638 h 5091764"/>
              <a:gd name="connsiteX168" fmla="*/ 3096400 w 4659336"/>
              <a:gd name="connsiteY168" fmla="*/ 433137 h 5091764"/>
              <a:gd name="connsiteX169" fmla="*/ 3125276 w 4659336"/>
              <a:gd name="connsiteY169" fmla="*/ 413886 h 5091764"/>
              <a:gd name="connsiteX170" fmla="*/ 3154152 w 4659336"/>
              <a:gd name="connsiteY170" fmla="*/ 375385 h 5091764"/>
              <a:gd name="connsiteX171" fmla="*/ 3183027 w 4659336"/>
              <a:gd name="connsiteY171" fmla="*/ 346509 h 5091764"/>
              <a:gd name="connsiteX172" fmla="*/ 3192653 w 4659336"/>
              <a:gd name="connsiteY172" fmla="*/ 308008 h 5091764"/>
              <a:gd name="connsiteX173" fmla="*/ 3221528 w 4659336"/>
              <a:gd name="connsiteY173" fmla="*/ 288758 h 5091764"/>
              <a:gd name="connsiteX174" fmla="*/ 3250404 w 4659336"/>
              <a:gd name="connsiteY174" fmla="*/ 259882 h 5091764"/>
              <a:gd name="connsiteX175" fmla="*/ 3308156 w 4659336"/>
              <a:gd name="connsiteY175" fmla="*/ 192505 h 5091764"/>
              <a:gd name="connsiteX176" fmla="*/ 3317781 w 4659336"/>
              <a:gd name="connsiteY176" fmla="*/ 144379 h 5091764"/>
              <a:gd name="connsiteX177" fmla="*/ 3337032 w 4659336"/>
              <a:gd name="connsiteY177" fmla="*/ 86627 h 5091764"/>
              <a:gd name="connsiteX178" fmla="*/ 3356282 w 4659336"/>
              <a:gd name="connsiteY178" fmla="*/ 19251 h 5091764"/>
              <a:gd name="connsiteX179" fmla="*/ 3385158 w 4659336"/>
              <a:gd name="connsiteY179" fmla="*/ 0 h 5091764"/>
              <a:gd name="connsiteX180" fmla="*/ 3462160 w 4659336"/>
              <a:gd name="connsiteY180" fmla="*/ 28876 h 5091764"/>
              <a:gd name="connsiteX181" fmla="*/ 3491036 w 4659336"/>
              <a:gd name="connsiteY181" fmla="*/ 57752 h 5091764"/>
              <a:gd name="connsiteX182" fmla="*/ 3519912 w 4659336"/>
              <a:gd name="connsiteY182" fmla="*/ 77002 h 5091764"/>
              <a:gd name="connsiteX183" fmla="*/ 3539162 w 4659336"/>
              <a:gd name="connsiteY183" fmla="*/ 115503 h 5091764"/>
              <a:gd name="connsiteX184" fmla="*/ 3568038 w 4659336"/>
              <a:gd name="connsiteY184" fmla="*/ 154004 h 5091764"/>
              <a:gd name="connsiteX185" fmla="*/ 3577663 w 4659336"/>
              <a:gd name="connsiteY185" fmla="*/ 182880 h 5091764"/>
              <a:gd name="connsiteX186" fmla="*/ 3616164 w 4659336"/>
              <a:gd name="connsiteY186" fmla="*/ 240632 h 5091764"/>
              <a:gd name="connsiteX187" fmla="*/ 3664290 w 4659336"/>
              <a:gd name="connsiteY187" fmla="*/ 317634 h 5091764"/>
              <a:gd name="connsiteX188" fmla="*/ 3702792 w 4659336"/>
              <a:gd name="connsiteY188" fmla="*/ 365760 h 5091764"/>
              <a:gd name="connsiteX189" fmla="*/ 3722042 w 4659336"/>
              <a:gd name="connsiteY189" fmla="*/ 394636 h 5091764"/>
              <a:gd name="connsiteX190" fmla="*/ 3760543 w 4659336"/>
              <a:gd name="connsiteY190" fmla="*/ 413886 h 5091764"/>
              <a:gd name="connsiteX191" fmla="*/ 3827920 w 4659336"/>
              <a:gd name="connsiteY191" fmla="*/ 481263 h 5091764"/>
              <a:gd name="connsiteX192" fmla="*/ 3837545 w 4659336"/>
              <a:gd name="connsiteY192" fmla="*/ 510139 h 5091764"/>
              <a:gd name="connsiteX193" fmla="*/ 3895297 w 4659336"/>
              <a:gd name="connsiteY193" fmla="*/ 539015 h 5091764"/>
              <a:gd name="connsiteX194" fmla="*/ 3953048 w 4659336"/>
              <a:gd name="connsiteY194" fmla="*/ 596766 h 5091764"/>
              <a:gd name="connsiteX195" fmla="*/ 4010800 w 4659336"/>
              <a:gd name="connsiteY195" fmla="*/ 635267 h 5091764"/>
              <a:gd name="connsiteX196" fmla="*/ 4039676 w 4659336"/>
              <a:gd name="connsiteY196" fmla="*/ 654518 h 5091764"/>
              <a:gd name="connsiteX197" fmla="*/ 4068552 w 4659336"/>
              <a:gd name="connsiteY197" fmla="*/ 683394 h 5091764"/>
              <a:gd name="connsiteX198" fmla="*/ 4135928 w 4659336"/>
              <a:gd name="connsiteY198" fmla="*/ 712269 h 5091764"/>
              <a:gd name="connsiteX199" fmla="*/ 4203305 w 4659336"/>
              <a:gd name="connsiteY199" fmla="*/ 750771 h 5091764"/>
              <a:gd name="connsiteX200" fmla="*/ 4261057 w 4659336"/>
              <a:gd name="connsiteY200" fmla="*/ 770021 h 5091764"/>
              <a:gd name="connsiteX201" fmla="*/ 4289933 w 4659336"/>
              <a:gd name="connsiteY201" fmla="*/ 789272 h 5091764"/>
              <a:gd name="connsiteX202" fmla="*/ 4328434 w 4659336"/>
              <a:gd name="connsiteY202" fmla="*/ 827773 h 5091764"/>
              <a:gd name="connsiteX203" fmla="*/ 4415061 w 4659336"/>
              <a:gd name="connsiteY203" fmla="*/ 875899 h 5091764"/>
              <a:gd name="connsiteX204" fmla="*/ 4443937 w 4659336"/>
              <a:gd name="connsiteY204" fmla="*/ 885524 h 5091764"/>
              <a:gd name="connsiteX205" fmla="*/ 4453562 w 4659336"/>
              <a:gd name="connsiteY205" fmla="*/ 914400 h 5091764"/>
              <a:gd name="connsiteX206" fmla="*/ 4482438 w 4659336"/>
              <a:gd name="connsiteY206" fmla="*/ 885524 h 5091764"/>
              <a:gd name="connsiteX0" fmla="*/ 4482438 w 4659336"/>
              <a:gd name="connsiteY0" fmla="*/ 885524 h 5091764"/>
              <a:gd name="connsiteX1" fmla="*/ 4482438 w 4659336"/>
              <a:gd name="connsiteY1" fmla="*/ 885524 h 5091764"/>
              <a:gd name="connsiteX2" fmla="*/ 4501688 w 4659336"/>
              <a:gd name="connsiteY2" fmla="*/ 2069432 h 5091764"/>
              <a:gd name="connsiteX3" fmla="*/ 4549815 w 4659336"/>
              <a:gd name="connsiteY3" fmla="*/ 2127183 h 5091764"/>
              <a:gd name="connsiteX4" fmla="*/ 4559440 w 4659336"/>
              <a:gd name="connsiteY4" fmla="*/ 2175309 h 5091764"/>
              <a:gd name="connsiteX5" fmla="*/ 4569065 w 4659336"/>
              <a:gd name="connsiteY5" fmla="*/ 2723949 h 5091764"/>
              <a:gd name="connsiteX6" fmla="*/ 4588316 w 4659336"/>
              <a:gd name="connsiteY6" fmla="*/ 2858703 h 5091764"/>
              <a:gd name="connsiteX7" fmla="*/ 4597941 w 4659336"/>
              <a:gd name="connsiteY7" fmla="*/ 2945331 h 5091764"/>
              <a:gd name="connsiteX8" fmla="*/ 4607566 w 4659336"/>
              <a:gd name="connsiteY8" fmla="*/ 3022333 h 5091764"/>
              <a:gd name="connsiteX9" fmla="*/ 4452704 w 4659336"/>
              <a:gd name="connsiteY9" fmla="*/ 4090737 h 5091764"/>
              <a:gd name="connsiteX10" fmla="*/ 4626817 w 4659336"/>
              <a:gd name="connsiteY10" fmla="*/ 4138863 h 5091764"/>
              <a:gd name="connsiteX11" fmla="*/ 4646067 w 4659336"/>
              <a:gd name="connsiteY11" fmla="*/ 4177364 h 5091764"/>
              <a:gd name="connsiteX12" fmla="*/ 4478552 w 4659336"/>
              <a:gd name="connsiteY12" fmla="*/ 4316560 h 5091764"/>
              <a:gd name="connsiteX13" fmla="*/ 4636442 w 4659336"/>
              <a:gd name="connsiteY13" fmla="*/ 4639377 h 5091764"/>
              <a:gd name="connsiteX14" fmla="*/ 4626817 w 4659336"/>
              <a:gd name="connsiteY14" fmla="*/ 4668253 h 5091764"/>
              <a:gd name="connsiteX15" fmla="*/ 4493689 w 4659336"/>
              <a:gd name="connsiteY15" fmla="*/ 4897963 h 5091764"/>
              <a:gd name="connsiteX16" fmla="*/ 4569065 w 4659336"/>
              <a:gd name="connsiteY16" fmla="*/ 4937760 h 5091764"/>
              <a:gd name="connsiteX17" fmla="*/ 4559440 w 4659336"/>
              <a:gd name="connsiteY17" fmla="*/ 4985886 h 5091764"/>
              <a:gd name="connsiteX18" fmla="*/ 4445021 w 4659336"/>
              <a:gd name="connsiteY18" fmla="*/ 4967933 h 5091764"/>
              <a:gd name="connsiteX19" fmla="*/ 4443937 w 4659336"/>
              <a:gd name="connsiteY19" fmla="*/ 5005137 h 5091764"/>
              <a:gd name="connsiteX20" fmla="*/ 4415061 w 4659336"/>
              <a:gd name="connsiteY20" fmla="*/ 5014762 h 5091764"/>
              <a:gd name="connsiteX21" fmla="*/ 4078177 w 4659336"/>
              <a:gd name="connsiteY21" fmla="*/ 4995512 h 5091764"/>
              <a:gd name="connsiteX22" fmla="*/ 3904922 w 4659336"/>
              <a:gd name="connsiteY22" fmla="*/ 5005137 h 5091764"/>
              <a:gd name="connsiteX23" fmla="*/ 3866421 w 4659336"/>
              <a:gd name="connsiteY23" fmla="*/ 5014762 h 5091764"/>
              <a:gd name="connsiteX24" fmla="*/ 3779794 w 4659336"/>
              <a:gd name="connsiteY24" fmla="*/ 5034013 h 5091764"/>
              <a:gd name="connsiteX25" fmla="*/ 3702792 w 4659336"/>
              <a:gd name="connsiteY25" fmla="*/ 5062888 h 5091764"/>
              <a:gd name="connsiteX26" fmla="*/ 3645040 w 4659336"/>
              <a:gd name="connsiteY26" fmla="*/ 5082139 h 5091764"/>
              <a:gd name="connsiteX27" fmla="*/ 3616164 w 4659336"/>
              <a:gd name="connsiteY27" fmla="*/ 5091764 h 5091764"/>
              <a:gd name="connsiteX28" fmla="*/ 3250404 w 4659336"/>
              <a:gd name="connsiteY28" fmla="*/ 5082139 h 5091764"/>
              <a:gd name="connsiteX29" fmla="*/ 3240779 w 4659336"/>
              <a:gd name="connsiteY29" fmla="*/ 5043638 h 5091764"/>
              <a:gd name="connsiteX30" fmla="*/ 3231154 w 4659336"/>
              <a:gd name="connsiteY30" fmla="*/ 4937760 h 5091764"/>
              <a:gd name="connsiteX31" fmla="*/ 3211903 w 4659336"/>
              <a:gd name="connsiteY31" fmla="*/ 4899259 h 5091764"/>
              <a:gd name="connsiteX32" fmla="*/ 3192653 w 4659336"/>
              <a:gd name="connsiteY32" fmla="*/ 4841507 h 5091764"/>
              <a:gd name="connsiteX33" fmla="*/ 3183027 w 4659336"/>
              <a:gd name="connsiteY33" fmla="*/ 4793381 h 5091764"/>
              <a:gd name="connsiteX34" fmla="*/ 3154152 w 4659336"/>
              <a:gd name="connsiteY34" fmla="*/ 4754880 h 5091764"/>
              <a:gd name="connsiteX35" fmla="*/ 3134901 w 4659336"/>
              <a:gd name="connsiteY35" fmla="*/ 4706754 h 5091764"/>
              <a:gd name="connsiteX36" fmla="*/ 3115650 w 4659336"/>
              <a:gd name="connsiteY36" fmla="*/ 4398745 h 5091764"/>
              <a:gd name="connsiteX37" fmla="*/ 3106025 w 4659336"/>
              <a:gd name="connsiteY37" fmla="*/ 4225491 h 5091764"/>
              <a:gd name="connsiteX38" fmla="*/ 3096400 w 4659336"/>
              <a:gd name="connsiteY38" fmla="*/ 4196615 h 5091764"/>
              <a:gd name="connsiteX39" fmla="*/ 2961646 w 4659336"/>
              <a:gd name="connsiteY39" fmla="*/ 4186989 h 5091764"/>
              <a:gd name="connsiteX40" fmla="*/ 2923145 w 4659336"/>
              <a:gd name="connsiteY40" fmla="*/ 4167739 h 5091764"/>
              <a:gd name="connsiteX41" fmla="*/ 2778766 w 4659336"/>
              <a:gd name="connsiteY41" fmla="*/ 4138863 h 5091764"/>
              <a:gd name="connsiteX42" fmla="*/ 2807642 w 4659336"/>
              <a:gd name="connsiteY42" fmla="*/ 4023360 h 5091764"/>
              <a:gd name="connsiteX43" fmla="*/ 2836518 w 4659336"/>
              <a:gd name="connsiteY43" fmla="*/ 4004109 h 5091764"/>
              <a:gd name="connsiteX44" fmla="*/ 2894269 w 4659336"/>
              <a:gd name="connsiteY44" fmla="*/ 3907857 h 5091764"/>
              <a:gd name="connsiteX45" fmla="*/ 2913520 w 4659336"/>
              <a:gd name="connsiteY45" fmla="*/ 3878981 h 5091764"/>
              <a:gd name="connsiteX46" fmla="*/ 2923145 w 4659336"/>
              <a:gd name="connsiteY46" fmla="*/ 3850105 h 5091764"/>
              <a:gd name="connsiteX47" fmla="*/ 2942396 w 4659336"/>
              <a:gd name="connsiteY47" fmla="*/ 3821229 h 5091764"/>
              <a:gd name="connsiteX48" fmla="*/ 2847227 w 4659336"/>
              <a:gd name="connsiteY48" fmla="*/ 3831271 h 5091764"/>
              <a:gd name="connsiteX49" fmla="*/ 2864745 w 4659336"/>
              <a:gd name="connsiteY49" fmla="*/ 3784440 h 5091764"/>
              <a:gd name="connsiteX50" fmla="*/ 2834680 w 4659336"/>
              <a:gd name="connsiteY50" fmla="*/ 3805264 h 5091764"/>
              <a:gd name="connsiteX51" fmla="*/ 2776929 w 4659336"/>
              <a:gd name="connsiteY51" fmla="*/ 3854963 h 5091764"/>
              <a:gd name="connsiteX52" fmla="*/ 2616327 w 4659336"/>
              <a:gd name="connsiteY52" fmla="*/ 3773658 h 5091764"/>
              <a:gd name="connsiteX53" fmla="*/ 2568306 w 4659336"/>
              <a:gd name="connsiteY53" fmla="*/ 3728261 h 5091764"/>
              <a:gd name="connsiteX54" fmla="*/ 2490008 w 4659336"/>
              <a:gd name="connsiteY54" fmla="*/ 3455469 h 5091764"/>
              <a:gd name="connsiteX55" fmla="*/ 2491846 w 4659336"/>
              <a:gd name="connsiteY55" fmla="*/ 3644503 h 5091764"/>
              <a:gd name="connsiteX56" fmla="*/ 2389433 w 4659336"/>
              <a:gd name="connsiteY56" fmla="*/ 3654266 h 5091764"/>
              <a:gd name="connsiteX57" fmla="*/ 2422632 w 4659336"/>
              <a:gd name="connsiteY57" fmla="*/ 3291840 h 5091764"/>
              <a:gd name="connsiteX58" fmla="*/ 2393756 w 4659336"/>
              <a:gd name="connsiteY58" fmla="*/ 3262964 h 5091764"/>
              <a:gd name="connsiteX59" fmla="*/ 2355255 w 4659336"/>
              <a:gd name="connsiteY59" fmla="*/ 3253339 h 5091764"/>
              <a:gd name="connsiteX60" fmla="*/ 2345629 w 4659336"/>
              <a:gd name="connsiteY60" fmla="*/ 3224463 h 5091764"/>
              <a:gd name="connsiteX61" fmla="*/ 2292553 w 4659336"/>
              <a:gd name="connsiteY61" fmla="*/ 3274020 h 5091764"/>
              <a:gd name="connsiteX62" fmla="*/ 2156800 w 4659336"/>
              <a:gd name="connsiteY62" fmla="*/ 3613451 h 5091764"/>
              <a:gd name="connsiteX63" fmla="*/ 2066497 w 4659336"/>
              <a:gd name="connsiteY63" fmla="*/ 3304327 h 5091764"/>
              <a:gd name="connsiteX64" fmla="*/ 1931743 w 4659336"/>
              <a:gd name="connsiteY64" fmla="*/ 3147461 h 5091764"/>
              <a:gd name="connsiteX65" fmla="*/ 1686161 w 4659336"/>
              <a:gd name="connsiteY65" fmla="*/ 3283097 h 5091764"/>
              <a:gd name="connsiteX66" fmla="*/ 1556358 w 4659336"/>
              <a:gd name="connsiteY66" fmla="*/ 3147461 h 5091764"/>
              <a:gd name="connsiteX67" fmla="*/ 1527482 w 4659336"/>
              <a:gd name="connsiteY67" fmla="*/ 3176337 h 5091764"/>
              <a:gd name="connsiteX68" fmla="*/ 1488981 w 4659336"/>
              <a:gd name="connsiteY68" fmla="*/ 3195587 h 5091764"/>
              <a:gd name="connsiteX69" fmla="*/ 1469730 w 4659336"/>
              <a:gd name="connsiteY69" fmla="*/ 3224463 h 5091764"/>
              <a:gd name="connsiteX70" fmla="*/ 1402354 w 4659336"/>
              <a:gd name="connsiteY70" fmla="*/ 3253339 h 5091764"/>
              <a:gd name="connsiteX71" fmla="*/ 1334977 w 4659336"/>
              <a:gd name="connsiteY71" fmla="*/ 3301465 h 5091764"/>
              <a:gd name="connsiteX72" fmla="*/ 1277225 w 4659336"/>
              <a:gd name="connsiteY72" fmla="*/ 3320716 h 5091764"/>
              <a:gd name="connsiteX73" fmla="*/ 1238724 w 4659336"/>
              <a:gd name="connsiteY73" fmla="*/ 3349592 h 5091764"/>
              <a:gd name="connsiteX74" fmla="*/ 1180973 w 4659336"/>
              <a:gd name="connsiteY74" fmla="*/ 3368842 h 5091764"/>
              <a:gd name="connsiteX75" fmla="*/ 1142472 w 4659336"/>
              <a:gd name="connsiteY75" fmla="*/ 3388093 h 5091764"/>
              <a:gd name="connsiteX76" fmla="*/ 1093573 w 4659336"/>
              <a:gd name="connsiteY76" fmla="*/ 3510966 h 5091764"/>
              <a:gd name="connsiteX77" fmla="*/ 940341 w 4659336"/>
              <a:gd name="connsiteY77" fmla="*/ 3445844 h 5091764"/>
              <a:gd name="connsiteX78" fmla="*/ 967044 w 4659336"/>
              <a:gd name="connsiteY78" fmla="*/ 3559826 h 5091764"/>
              <a:gd name="connsiteX79" fmla="*/ 872964 w 4659336"/>
              <a:gd name="connsiteY79" fmla="*/ 3474720 h 5091764"/>
              <a:gd name="connsiteX80" fmla="*/ 834463 w 4659336"/>
              <a:gd name="connsiteY80" fmla="*/ 3493971 h 5091764"/>
              <a:gd name="connsiteX81" fmla="*/ 767086 w 4659336"/>
              <a:gd name="connsiteY81" fmla="*/ 3513221 h 5091764"/>
              <a:gd name="connsiteX82" fmla="*/ 738210 w 4659336"/>
              <a:gd name="connsiteY82" fmla="*/ 3532472 h 5091764"/>
              <a:gd name="connsiteX83" fmla="*/ 604326 w 4659336"/>
              <a:gd name="connsiteY83" fmla="*/ 3657547 h 5091764"/>
              <a:gd name="connsiteX84" fmla="*/ 603457 w 4659336"/>
              <a:gd name="connsiteY84" fmla="*/ 3503596 h 5091764"/>
              <a:gd name="connsiteX85" fmla="*/ 473579 w 4659336"/>
              <a:gd name="connsiteY85" fmla="*/ 3490025 h 5091764"/>
              <a:gd name="connsiteX86" fmla="*/ 526455 w 4659336"/>
              <a:gd name="connsiteY86" fmla="*/ 3397718 h 5091764"/>
              <a:gd name="connsiteX87" fmla="*/ 497579 w 4659336"/>
              <a:gd name="connsiteY87" fmla="*/ 3378467 h 5091764"/>
              <a:gd name="connsiteX88" fmla="*/ 468703 w 4659336"/>
              <a:gd name="connsiteY88" fmla="*/ 3349592 h 5091764"/>
              <a:gd name="connsiteX89" fmla="*/ 478328 w 4659336"/>
              <a:gd name="connsiteY89" fmla="*/ 3262964 h 5091764"/>
              <a:gd name="connsiteX90" fmla="*/ 516829 w 4659336"/>
              <a:gd name="connsiteY90" fmla="*/ 3224463 h 5091764"/>
              <a:gd name="connsiteX91" fmla="*/ 584206 w 4659336"/>
              <a:gd name="connsiteY91" fmla="*/ 3195587 h 5091764"/>
              <a:gd name="connsiteX92" fmla="*/ 613082 w 4659336"/>
              <a:gd name="connsiteY92" fmla="*/ 3166712 h 5091764"/>
              <a:gd name="connsiteX93" fmla="*/ 651583 w 4659336"/>
              <a:gd name="connsiteY93" fmla="*/ 3147461 h 5091764"/>
              <a:gd name="connsiteX94" fmla="*/ 670834 w 4659336"/>
              <a:gd name="connsiteY94" fmla="*/ 3118585 h 5091764"/>
              <a:gd name="connsiteX95" fmla="*/ 680459 w 4659336"/>
              <a:gd name="connsiteY95" fmla="*/ 3089709 h 5091764"/>
              <a:gd name="connsiteX96" fmla="*/ 728585 w 4659336"/>
              <a:gd name="connsiteY96" fmla="*/ 3031958 h 5091764"/>
              <a:gd name="connsiteX97" fmla="*/ 747836 w 4659336"/>
              <a:gd name="connsiteY97" fmla="*/ 3003082 h 5091764"/>
              <a:gd name="connsiteX98" fmla="*/ 757461 w 4659336"/>
              <a:gd name="connsiteY98" fmla="*/ 2964581 h 5091764"/>
              <a:gd name="connsiteX99" fmla="*/ 651583 w 4659336"/>
              <a:gd name="connsiteY99" fmla="*/ 2887579 h 5091764"/>
              <a:gd name="connsiteX100" fmla="*/ 564956 w 4659336"/>
              <a:gd name="connsiteY100" fmla="*/ 2839453 h 5091764"/>
              <a:gd name="connsiteX101" fmla="*/ 536080 w 4659336"/>
              <a:gd name="connsiteY101" fmla="*/ 2800952 h 5091764"/>
              <a:gd name="connsiteX102" fmla="*/ 478328 w 4659336"/>
              <a:gd name="connsiteY102" fmla="*/ 2781701 h 5091764"/>
              <a:gd name="connsiteX103" fmla="*/ 439827 w 4659336"/>
              <a:gd name="connsiteY103" fmla="*/ 2762451 h 5091764"/>
              <a:gd name="connsiteX104" fmla="*/ 420577 w 4659336"/>
              <a:gd name="connsiteY104" fmla="*/ 2733575 h 5091764"/>
              <a:gd name="connsiteX105" fmla="*/ 391701 w 4659336"/>
              <a:gd name="connsiteY105" fmla="*/ 2714324 h 5091764"/>
              <a:gd name="connsiteX106" fmla="*/ 353200 w 4659336"/>
              <a:gd name="connsiteY106" fmla="*/ 2666198 h 5091764"/>
              <a:gd name="connsiteX107" fmla="*/ 324324 w 4659336"/>
              <a:gd name="connsiteY107" fmla="*/ 2627697 h 5091764"/>
              <a:gd name="connsiteX108" fmla="*/ 285823 w 4659336"/>
              <a:gd name="connsiteY108" fmla="*/ 2618072 h 5091764"/>
              <a:gd name="connsiteX109" fmla="*/ 228072 w 4659336"/>
              <a:gd name="connsiteY109" fmla="*/ 2589196 h 5091764"/>
              <a:gd name="connsiteX110" fmla="*/ 218446 w 4659336"/>
              <a:gd name="connsiteY110" fmla="*/ 2560320 h 5091764"/>
              <a:gd name="connsiteX111" fmla="*/ 189570 w 4659336"/>
              <a:gd name="connsiteY111" fmla="*/ 2531444 h 5091764"/>
              <a:gd name="connsiteX112" fmla="*/ 160695 w 4659336"/>
              <a:gd name="connsiteY112" fmla="*/ 2492943 h 5091764"/>
              <a:gd name="connsiteX113" fmla="*/ 141444 w 4659336"/>
              <a:gd name="connsiteY113" fmla="*/ 2377440 h 5091764"/>
              <a:gd name="connsiteX114" fmla="*/ 131819 w 4659336"/>
              <a:gd name="connsiteY114" fmla="*/ 2338939 h 5091764"/>
              <a:gd name="connsiteX115" fmla="*/ 122194 w 4659336"/>
              <a:gd name="connsiteY115" fmla="*/ 2281187 h 5091764"/>
              <a:gd name="connsiteX116" fmla="*/ 93318 w 4659336"/>
              <a:gd name="connsiteY116" fmla="*/ 2184935 h 5091764"/>
              <a:gd name="connsiteX117" fmla="*/ 74067 w 4659336"/>
              <a:gd name="connsiteY117" fmla="*/ 2088682 h 5091764"/>
              <a:gd name="connsiteX118" fmla="*/ 35566 w 4659336"/>
              <a:gd name="connsiteY118" fmla="*/ 2011680 h 5091764"/>
              <a:gd name="connsiteX119" fmla="*/ 25941 w 4659336"/>
              <a:gd name="connsiteY119" fmla="*/ 1944303 h 5091764"/>
              <a:gd name="connsiteX120" fmla="*/ 16316 w 4659336"/>
              <a:gd name="connsiteY120" fmla="*/ 1915427 h 5091764"/>
              <a:gd name="connsiteX121" fmla="*/ 45192 w 4659336"/>
              <a:gd name="connsiteY121" fmla="*/ 1549667 h 5091764"/>
              <a:gd name="connsiteX122" fmla="*/ 54817 w 4659336"/>
              <a:gd name="connsiteY122" fmla="*/ 1443789 h 5091764"/>
              <a:gd name="connsiteX123" fmla="*/ 64442 w 4659336"/>
              <a:gd name="connsiteY123" fmla="*/ 1405288 h 5091764"/>
              <a:gd name="connsiteX124" fmla="*/ 83693 w 4659336"/>
              <a:gd name="connsiteY124" fmla="*/ 1347537 h 5091764"/>
              <a:gd name="connsiteX125" fmla="*/ 430202 w 4659336"/>
              <a:gd name="connsiteY125" fmla="*/ 1309036 h 5091764"/>
              <a:gd name="connsiteX126" fmla="*/ 709335 w 4659336"/>
              <a:gd name="connsiteY126" fmla="*/ 1280160 h 5091764"/>
              <a:gd name="connsiteX127" fmla="*/ 747836 w 4659336"/>
              <a:gd name="connsiteY127" fmla="*/ 1270535 h 5091764"/>
              <a:gd name="connsiteX128" fmla="*/ 959592 w 4659336"/>
              <a:gd name="connsiteY128" fmla="*/ 1260909 h 5091764"/>
              <a:gd name="connsiteX129" fmla="*/ 1075095 w 4659336"/>
              <a:gd name="connsiteY129" fmla="*/ 1222408 h 5091764"/>
              <a:gd name="connsiteX130" fmla="*/ 1190598 w 4659336"/>
              <a:gd name="connsiteY130" fmla="*/ 1174282 h 5091764"/>
              <a:gd name="connsiteX131" fmla="*/ 1209848 w 4659336"/>
              <a:gd name="connsiteY131" fmla="*/ 1145406 h 5091764"/>
              <a:gd name="connsiteX132" fmla="*/ 1344602 w 4659336"/>
              <a:gd name="connsiteY132" fmla="*/ 1087655 h 5091764"/>
              <a:gd name="connsiteX133" fmla="*/ 1373478 w 4659336"/>
              <a:gd name="connsiteY133" fmla="*/ 1049154 h 5091764"/>
              <a:gd name="connsiteX134" fmla="*/ 1402354 w 4659336"/>
              <a:gd name="connsiteY134" fmla="*/ 1039528 h 5091764"/>
              <a:gd name="connsiteX135" fmla="*/ 1546733 w 4659336"/>
              <a:gd name="connsiteY135" fmla="*/ 1020278 h 5091764"/>
              <a:gd name="connsiteX136" fmla="*/ 1594859 w 4659336"/>
              <a:gd name="connsiteY136" fmla="*/ 1010653 h 5091764"/>
              <a:gd name="connsiteX137" fmla="*/ 1623735 w 4659336"/>
              <a:gd name="connsiteY137" fmla="*/ 991402 h 5091764"/>
              <a:gd name="connsiteX138" fmla="*/ 1662236 w 4659336"/>
              <a:gd name="connsiteY138" fmla="*/ 981777 h 5091764"/>
              <a:gd name="connsiteX139" fmla="*/ 1700737 w 4659336"/>
              <a:gd name="connsiteY139" fmla="*/ 952901 h 5091764"/>
              <a:gd name="connsiteX140" fmla="*/ 1739238 w 4659336"/>
              <a:gd name="connsiteY140" fmla="*/ 914400 h 5091764"/>
              <a:gd name="connsiteX141" fmla="*/ 1768114 w 4659336"/>
              <a:gd name="connsiteY141" fmla="*/ 895149 h 5091764"/>
              <a:gd name="connsiteX142" fmla="*/ 1825865 w 4659336"/>
              <a:gd name="connsiteY142" fmla="*/ 875899 h 5091764"/>
              <a:gd name="connsiteX143" fmla="*/ 1902867 w 4659336"/>
              <a:gd name="connsiteY143" fmla="*/ 885524 h 5091764"/>
              <a:gd name="connsiteX144" fmla="*/ 1931743 w 4659336"/>
              <a:gd name="connsiteY144" fmla="*/ 895149 h 5091764"/>
              <a:gd name="connsiteX145" fmla="*/ 1970244 w 4659336"/>
              <a:gd name="connsiteY145" fmla="*/ 885524 h 5091764"/>
              <a:gd name="connsiteX146" fmla="*/ 2047246 w 4659336"/>
              <a:gd name="connsiteY146" fmla="*/ 837398 h 5091764"/>
              <a:gd name="connsiteX147" fmla="*/ 2076122 w 4659336"/>
              <a:gd name="connsiteY147" fmla="*/ 818147 h 5091764"/>
              <a:gd name="connsiteX148" fmla="*/ 2114623 w 4659336"/>
              <a:gd name="connsiteY148" fmla="*/ 808522 h 5091764"/>
              <a:gd name="connsiteX149" fmla="*/ 2162749 w 4659336"/>
              <a:gd name="connsiteY149" fmla="*/ 789272 h 5091764"/>
              <a:gd name="connsiteX150" fmla="*/ 2191625 w 4659336"/>
              <a:gd name="connsiteY150" fmla="*/ 731520 h 5091764"/>
              <a:gd name="connsiteX151" fmla="*/ 2220501 w 4659336"/>
              <a:gd name="connsiteY151" fmla="*/ 721895 h 5091764"/>
              <a:gd name="connsiteX152" fmla="*/ 2249377 w 4659336"/>
              <a:gd name="connsiteY152" fmla="*/ 635267 h 5091764"/>
              <a:gd name="connsiteX153" fmla="*/ 2287878 w 4659336"/>
              <a:gd name="connsiteY153" fmla="*/ 606392 h 5091764"/>
              <a:gd name="connsiteX154" fmla="*/ 2326379 w 4659336"/>
              <a:gd name="connsiteY154" fmla="*/ 596766 h 5091764"/>
              <a:gd name="connsiteX155" fmla="*/ 2355255 w 4659336"/>
              <a:gd name="connsiteY155" fmla="*/ 616017 h 5091764"/>
              <a:gd name="connsiteX156" fmla="*/ 2384130 w 4659336"/>
              <a:gd name="connsiteY156" fmla="*/ 625642 h 5091764"/>
              <a:gd name="connsiteX157" fmla="*/ 2422632 w 4659336"/>
              <a:gd name="connsiteY157" fmla="*/ 654518 h 5091764"/>
              <a:gd name="connsiteX158" fmla="*/ 2499634 w 4659336"/>
              <a:gd name="connsiteY158" fmla="*/ 683394 h 5091764"/>
              <a:gd name="connsiteX159" fmla="*/ 2528509 w 4659336"/>
              <a:gd name="connsiteY159" fmla="*/ 702644 h 5091764"/>
              <a:gd name="connsiteX160" fmla="*/ 2701764 w 4659336"/>
              <a:gd name="connsiteY160" fmla="*/ 693019 h 5091764"/>
              <a:gd name="connsiteX161" fmla="*/ 2749890 w 4659336"/>
              <a:gd name="connsiteY161" fmla="*/ 673768 h 5091764"/>
              <a:gd name="connsiteX162" fmla="*/ 2817267 w 4659336"/>
              <a:gd name="connsiteY162" fmla="*/ 654518 h 5091764"/>
              <a:gd name="connsiteX163" fmla="*/ 2855768 w 4659336"/>
              <a:gd name="connsiteY163" fmla="*/ 635267 h 5091764"/>
              <a:gd name="connsiteX164" fmla="*/ 2923145 w 4659336"/>
              <a:gd name="connsiteY164" fmla="*/ 587141 h 5091764"/>
              <a:gd name="connsiteX165" fmla="*/ 2952021 w 4659336"/>
              <a:gd name="connsiteY165" fmla="*/ 567891 h 5091764"/>
              <a:gd name="connsiteX166" fmla="*/ 3009773 w 4659336"/>
              <a:gd name="connsiteY166" fmla="*/ 539015 h 5091764"/>
              <a:gd name="connsiteX167" fmla="*/ 3077149 w 4659336"/>
              <a:gd name="connsiteY167" fmla="*/ 471638 h 5091764"/>
              <a:gd name="connsiteX168" fmla="*/ 3096400 w 4659336"/>
              <a:gd name="connsiteY168" fmla="*/ 433137 h 5091764"/>
              <a:gd name="connsiteX169" fmla="*/ 3125276 w 4659336"/>
              <a:gd name="connsiteY169" fmla="*/ 413886 h 5091764"/>
              <a:gd name="connsiteX170" fmla="*/ 3154152 w 4659336"/>
              <a:gd name="connsiteY170" fmla="*/ 375385 h 5091764"/>
              <a:gd name="connsiteX171" fmla="*/ 3183027 w 4659336"/>
              <a:gd name="connsiteY171" fmla="*/ 346509 h 5091764"/>
              <a:gd name="connsiteX172" fmla="*/ 3192653 w 4659336"/>
              <a:gd name="connsiteY172" fmla="*/ 308008 h 5091764"/>
              <a:gd name="connsiteX173" fmla="*/ 3221528 w 4659336"/>
              <a:gd name="connsiteY173" fmla="*/ 288758 h 5091764"/>
              <a:gd name="connsiteX174" fmla="*/ 3250404 w 4659336"/>
              <a:gd name="connsiteY174" fmla="*/ 259882 h 5091764"/>
              <a:gd name="connsiteX175" fmla="*/ 3308156 w 4659336"/>
              <a:gd name="connsiteY175" fmla="*/ 192505 h 5091764"/>
              <a:gd name="connsiteX176" fmla="*/ 3317781 w 4659336"/>
              <a:gd name="connsiteY176" fmla="*/ 144379 h 5091764"/>
              <a:gd name="connsiteX177" fmla="*/ 3337032 w 4659336"/>
              <a:gd name="connsiteY177" fmla="*/ 86627 h 5091764"/>
              <a:gd name="connsiteX178" fmla="*/ 3356282 w 4659336"/>
              <a:gd name="connsiteY178" fmla="*/ 19251 h 5091764"/>
              <a:gd name="connsiteX179" fmla="*/ 3385158 w 4659336"/>
              <a:gd name="connsiteY179" fmla="*/ 0 h 5091764"/>
              <a:gd name="connsiteX180" fmla="*/ 3462160 w 4659336"/>
              <a:gd name="connsiteY180" fmla="*/ 28876 h 5091764"/>
              <a:gd name="connsiteX181" fmla="*/ 3491036 w 4659336"/>
              <a:gd name="connsiteY181" fmla="*/ 57752 h 5091764"/>
              <a:gd name="connsiteX182" fmla="*/ 3519912 w 4659336"/>
              <a:gd name="connsiteY182" fmla="*/ 77002 h 5091764"/>
              <a:gd name="connsiteX183" fmla="*/ 3539162 w 4659336"/>
              <a:gd name="connsiteY183" fmla="*/ 115503 h 5091764"/>
              <a:gd name="connsiteX184" fmla="*/ 3568038 w 4659336"/>
              <a:gd name="connsiteY184" fmla="*/ 154004 h 5091764"/>
              <a:gd name="connsiteX185" fmla="*/ 3577663 w 4659336"/>
              <a:gd name="connsiteY185" fmla="*/ 182880 h 5091764"/>
              <a:gd name="connsiteX186" fmla="*/ 3616164 w 4659336"/>
              <a:gd name="connsiteY186" fmla="*/ 240632 h 5091764"/>
              <a:gd name="connsiteX187" fmla="*/ 3664290 w 4659336"/>
              <a:gd name="connsiteY187" fmla="*/ 317634 h 5091764"/>
              <a:gd name="connsiteX188" fmla="*/ 3702792 w 4659336"/>
              <a:gd name="connsiteY188" fmla="*/ 365760 h 5091764"/>
              <a:gd name="connsiteX189" fmla="*/ 3722042 w 4659336"/>
              <a:gd name="connsiteY189" fmla="*/ 394636 h 5091764"/>
              <a:gd name="connsiteX190" fmla="*/ 3760543 w 4659336"/>
              <a:gd name="connsiteY190" fmla="*/ 413886 h 5091764"/>
              <a:gd name="connsiteX191" fmla="*/ 3827920 w 4659336"/>
              <a:gd name="connsiteY191" fmla="*/ 481263 h 5091764"/>
              <a:gd name="connsiteX192" fmla="*/ 3837545 w 4659336"/>
              <a:gd name="connsiteY192" fmla="*/ 510139 h 5091764"/>
              <a:gd name="connsiteX193" fmla="*/ 3895297 w 4659336"/>
              <a:gd name="connsiteY193" fmla="*/ 539015 h 5091764"/>
              <a:gd name="connsiteX194" fmla="*/ 3953048 w 4659336"/>
              <a:gd name="connsiteY194" fmla="*/ 596766 h 5091764"/>
              <a:gd name="connsiteX195" fmla="*/ 4010800 w 4659336"/>
              <a:gd name="connsiteY195" fmla="*/ 635267 h 5091764"/>
              <a:gd name="connsiteX196" fmla="*/ 4039676 w 4659336"/>
              <a:gd name="connsiteY196" fmla="*/ 654518 h 5091764"/>
              <a:gd name="connsiteX197" fmla="*/ 4068552 w 4659336"/>
              <a:gd name="connsiteY197" fmla="*/ 683394 h 5091764"/>
              <a:gd name="connsiteX198" fmla="*/ 4135928 w 4659336"/>
              <a:gd name="connsiteY198" fmla="*/ 712269 h 5091764"/>
              <a:gd name="connsiteX199" fmla="*/ 4203305 w 4659336"/>
              <a:gd name="connsiteY199" fmla="*/ 750771 h 5091764"/>
              <a:gd name="connsiteX200" fmla="*/ 4261057 w 4659336"/>
              <a:gd name="connsiteY200" fmla="*/ 770021 h 5091764"/>
              <a:gd name="connsiteX201" fmla="*/ 4289933 w 4659336"/>
              <a:gd name="connsiteY201" fmla="*/ 789272 h 5091764"/>
              <a:gd name="connsiteX202" fmla="*/ 4328434 w 4659336"/>
              <a:gd name="connsiteY202" fmla="*/ 827773 h 5091764"/>
              <a:gd name="connsiteX203" fmla="*/ 4415061 w 4659336"/>
              <a:gd name="connsiteY203" fmla="*/ 875899 h 5091764"/>
              <a:gd name="connsiteX204" fmla="*/ 4443937 w 4659336"/>
              <a:gd name="connsiteY204" fmla="*/ 885524 h 5091764"/>
              <a:gd name="connsiteX205" fmla="*/ 4453562 w 4659336"/>
              <a:gd name="connsiteY205" fmla="*/ 914400 h 5091764"/>
              <a:gd name="connsiteX206" fmla="*/ 4482438 w 4659336"/>
              <a:gd name="connsiteY206" fmla="*/ 885524 h 5091764"/>
              <a:gd name="connsiteX0" fmla="*/ 4482438 w 4659336"/>
              <a:gd name="connsiteY0" fmla="*/ 885524 h 5091764"/>
              <a:gd name="connsiteX1" fmla="*/ 4482438 w 4659336"/>
              <a:gd name="connsiteY1" fmla="*/ 885524 h 5091764"/>
              <a:gd name="connsiteX2" fmla="*/ 4501688 w 4659336"/>
              <a:gd name="connsiteY2" fmla="*/ 2069432 h 5091764"/>
              <a:gd name="connsiteX3" fmla="*/ 4549815 w 4659336"/>
              <a:gd name="connsiteY3" fmla="*/ 2127183 h 5091764"/>
              <a:gd name="connsiteX4" fmla="*/ 4559440 w 4659336"/>
              <a:gd name="connsiteY4" fmla="*/ 2175309 h 5091764"/>
              <a:gd name="connsiteX5" fmla="*/ 4569065 w 4659336"/>
              <a:gd name="connsiteY5" fmla="*/ 2723949 h 5091764"/>
              <a:gd name="connsiteX6" fmla="*/ 4588316 w 4659336"/>
              <a:gd name="connsiteY6" fmla="*/ 2858703 h 5091764"/>
              <a:gd name="connsiteX7" fmla="*/ 4597941 w 4659336"/>
              <a:gd name="connsiteY7" fmla="*/ 2945331 h 5091764"/>
              <a:gd name="connsiteX8" fmla="*/ 4607566 w 4659336"/>
              <a:gd name="connsiteY8" fmla="*/ 3022333 h 5091764"/>
              <a:gd name="connsiteX9" fmla="*/ 4452704 w 4659336"/>
              <a:gd name="connsiteY9" fmla="*/ 4090737 h 5091764"/>
              <a:gd name="connsiteX10" fmla="*/ 4626817 w 4659336"/>
              <a:gd name="connsiteY10" fmla="*/ 4138863 h 5091764"/>
              <a:gd name="connsiteX11" fmla="*/ 4646067 w 4659336"/>
              <a:gd name="connsiteY11" fmla="*/ 4177364 h 5091764"/>
              <a:gd name="connsiteX12" fmla="*/ 4478552 w 4659336"/>
              <a:gd name="connsiteY12" fmla="*/ 4316560 h 5091764"/>
              <a:gd name="connsiteX13" fmla="*/ 4636442 w 4659336"/>
              <a:gd name="connsiteY13" fmla="*/ 4639377 h 5091764"/>
              <a:gd name="connsiteX14" fmla="*/ 4626817 w 4659336"/>
              <a:gd name="connsiteY14" fmla="*/ 4668253 h 5091764"/>
              <a:gd name="connsiteX15" fmla="*/ 4493689 w 4659336"/>
              <a:gd name="connsiteY15" fmla="*/ 4897963 h 5091764"/>
              <a:gd name="connsiteX16" fmla="*/ 4569065 w 4659336"/>
              <a:gd name="connsiteY16" fmla="*/ 4937760 h 5091764"/>
              <a:gd name="connsiteX17" fmla="*/ 4559440 w 4659336"/>
              <a:gd name="connsiteY17" fmla="*/ 4985886 h 5091764"/>
              <a:gd name="connsiteX18" fmla="*/ 4445021 w 4659336"/>
              <a:gd name="connsiteY18" fmla="*/ 4967933 h 5091764"/>
              <a:gd name="connsiteX19" fmla="*/ 4443937 w 4659336"/>
              <a:gd name="connsiteY19" fmla="*/ 5005137 h 5091764"/>
              <a:gd name="connsiteX20" fmla="*/ 4415061 w 4659336"/>
              <a:gd name="connsiteY20" fmla="*/ 5014762 h 5091764"/>
              <a:gd name="connsiteX21" fmla="*/ 4078177 w 4659336"/>
              <a:gd name="connsiteY21" fmla="*/ 4995512 h 5091764"/>
              <a:gd name="connsiteX22" fmla="*/ 3904922 w 4659336"/>
              <a:gd name="connsiteY22" fmla="*/ 5005137 h 5091764"/>
              <a:gd name="connsiteX23" fmla="*/ 3866421 w 4659336"/>
              <a:gd name="connsiteY23" fmla="*/ 5014762 h 5091764"/>
              <a:gd name="connsiteX24" fmla="*/ 3779794 w 4659336"/>
              <a:gd name="connsiteY24" fmla="*/ 5034013 h 5091764"/>
              <a:gd name="connsiteX25" fmla="*/ 3702792 w 4659336"/>
              <a:gd name="connsiteY25" fmla="*/ 5062888 h 5091764"/>
              <a:gd name="connsiteX26" fmla="*/ 3645040 w 4659336"/>
              <a:gd name="connsiteY26" fmla="*/ 5082139 h 5091764"/>
              <a:gd name="connsiteX27" fmla="*/ 3616164 w 4659336"/>
              <a:gd name="connsiteY27" fmla="*/ 5091764 h 5091764"/>
              <a:gd name="connsiteX28" fmla="*/ 3250404 w 4659336"/>
              <a:gd name="connsiteY28" fmla="*/ 5082139 h 5091764"/>
              <a:gd name="connsiteX29" fmla="*/ 3240779 w 4659336"/>
              <a:gd name="connsiteY29" fmla="*/ 5043638 h 5091764"/>
              <a:gd name="connsiteX30" fmla="*/ 3231154 w 4659336"/>
              <a:gd name="connsiteY30" fmla="*/ 4937760 h 5091764"/>
              <a:gd name="connsiteX31" fmla="*/ 3211903 w 4659336"/>
              <a:gd name="connsiteY31" fmla="*/ 4899259 h 5091764"/>
              <a:gd name="connsiteX32" fmla="*/ 3192653 w 4659336"/>
              <a:gd name="connsiteY32" fmla="*/ 4841507 h 5091764"/>
              <a:gd name="connsiteX33" fmla="*/ 3183027 w 4659336"/>
              <a:gd name="connsiteY33" fmla="*/ 4793381 h 5091764"/>
              <a:gd name="connsiteX34" fmla="*/ 3154152 w 4659336"/>
              <a:gd name="connsiteY34" fmla="*/ 4754880 h 5091764"/>
              <a:gd name="connsiteX35" fmla="*/ 3134901 w 4659336"/>
              <a:gd name="connsiteY35" fmla="*/ 4706754 h 5091764"/>
              <a:gd name="connsiteX36" fmla="*/ 3115650 w 4659336"/>
              <a:gd name="connsiteY36" fmla="*/ 4398745 h 5091764"/>
              <a:gd name="connsiteX37" fmla="*/ 3106025 w 4659336"/>
              <a:gd name="connsiteY37" fmla="*/ 4225491 h 5091764"/>
              <a:gd name="connsiteX38" fmla="*/ 3096400 w 4659336"/>
              <a:gd name="connsiteY38" fmla="*/ 4196615 h 5091764"/>
              <a:gd name="connsiteX39" fmla="*/ 2961646 w 4659336"/>
              <a:gd name="connsiteY39" fmla="*/ 4186989 h 5091764"/>
              <a:gd name="connsiteX40" fmla="*/ 2923145 w 4659336"/>
              <a:gd name="connsiteY40" fmla="*/ 4167739 h 5091764"/>
              <a:gd name="connsiteX41" fmla="*/ 2778766 w 4659336"/>
              <a:gd name="connsiteY41" fmla="*/ 4138863 h 5091764"/>
              <a:gd name="connsiteX42" fmla="*/ 2807642 w 4659336"/>
              <a:gd name="connsiteY42" fmla="*/ 4023360 h 5091764"/>
              <a:gd name="connsiteX43" fmla="*/ 2836518 w 4659336"/>
              <a:gd name="connsiteY43" fmla="*/ 4004109 h 5091764"/>
              <a:gd name="connsiteX44" fmla="*/ 2894269 w 4659336"/>
              <a:gd name="connsiteY44" fmla="*/ 3907857 h 5091764"/>
              <a:gd name="connsiteX45" fmla="*/ 2913520 w 4659336"/>
              <a:gd name="connsiteY45" fmla="*/ 3878981 h 5091764"/>
              <a:gd name="connsiteX46" fmla="*/ 2923145 w 4659336"/>
              <a:gd name="connsiteY46" fmla="*/ 3850105 h 5091764"/>
              <a:gd name="connsiteX47" fmla="*/ 2942396 w 4659336"/>
              <a:gd name="connsiteY47" fmla="*/ 3821229 h 5091764"/>
              <a:gd name="connsiteX48" fmla="*/ 2847227 w 4659336"/>
              <a:gd name="connsiteY48" fmla="*/ 3831271 h 5091764"/>
              <a:gd name="connsiteX49" fmla="*/ 2864745 w 4659336"/>
              <a:gd name="connsiteY49" fmla="*/ 3784440 h 5091764"/>
              <a:gd name="connsiteX50" fmla="*/ 2834680 w 4659336"/>
              <a:gd name="connsiteY50" fmla="*/ 3805264 h 5091764"/>
              <a:gd name="connsiteX51" fmla="*/ 2776929 w 4659336"/>
              <a:gd name="connsiteY51" fmla="*/ 3854963 h 5091764"/>
              <a:gd name="connsiteX52" fmla="*/ 2616327 w 4659336"/>
              <a:gd name="connsiteY52" fmla="*/ 3773658 h 5091764"/>
              <a:gd name="connsiteX53" fmla="*/ 2568306 w 4659336"/>
              <a:gd name="connsiteY53" fmla="*/ 3728261 h 5091764"/>
              <a:gd name="connsiteX54" fmla="*/ 2490008 w 4659336"/>
              <a:gd name="connsiteY54" fmla="*/ 3455469 h 5091764"/>
              <a:gd name="connsiteX55" fmla="*/ 2491846 w 4659336"/>
              <a:gd name="connsiteY55" fmla="*/ 3644503 h 5091764"/>
              <a:gd name="connsiteX56" fmla="*/ 2389433 w 4659336"/>
              <a:gd name="connsiteY56" fmla="*/ 3654266 h 5091764"/>
              <a:gd name="connsiteX57" fmla="*/ 2422632 w 4659336"/>
              <a:gd name="connsiteY57" fmla="*/ 3291840 h 5091764"/>
              <a:gd name="connsiteX58" fmla="*/ 2326274 w 4659336"/>
              <a:gd name="connsiteY58" fmla="*/ 3614608 h 5091764"/>
              <a:gd name="connsiteX59" fmla="*/ 2355255 w 4659336"/>
              <a:gd name="connsiteY59" fmla="*/ 3253339 h 5091764"/>
              <a:gd name="connsiteX60" fmla="*/ 2345629 w 4659336"/>
              <a:gd name="connsiteY60" fmla="*/ 3224463 h 5091764"/>
              <a:gd name="connsiteX61" fmla="*/ 2292553 w 4659336"/>
              <a:gd name="connsiteY61" fmla="*/ 3274020 h 5091764"/>
              <a:gd name="connsiteX62" fmla="*/ 2156800 w 4659336"/>
              <a:gd name="connsiteY62" fmla="*/ 3613451 h 5091764"/>
              <a:gd name="connsiteX63" fmla="*/ 2066497 w 4659336"/>
              <a:gd name="connsiteY63" fmla="*/ 3304327 h 5091764"/>
              <a:gd name="connsiteX64" fmla="*/ 1931743 w 4659336"/>
              <a:gd name="connsiteY64" fmla="*/ 3147461 h 5091764"/>
              <a:gd name="connsiteX65" fmla="*/ 1686161 w 4659336"/>
              <a:gd name="connsiteY65" fmla="*/ 3283097 h 5091764"/>
              <a:gd name="connsiteX66" fmla="*/ 1556358 w 4659336"/>
              <a:gd name="connsiteY66" fmla="*/ 3147461 h 5091764"/>
              <a:gd name="connsiteX67" fmla="*/ 1527482 w 4659336"/>
              <a:gd name="connsiteY67" fmla="*/ 3176337 h 5091764"/>
              <a:gd name="connsiteX68" fmla="*/ 1488981 w 4659336"/>
              <a:gd name="connsiteY68" fmla="*/ 3195587 h 5091764"/>
              <a:gd name="connsiteX69" fmla="*/ 1469730 w 4659336"/>
              <a:gd name="connsiteY69" fmla="*/ 3224463 h 5091764"/>
              <a:gd name="connsiteX70" fmla="*/ 1402354 w 4659336"/>
              <a:gd name="connsiteY70" fmla="*/ 3253339 h 5091764"/>
              <a:gd name="connsiteX71" fmla="*/ 1334977 w 4659336"/>
              <a:gd name="connsiteY71" fmla="*/ 3301465 h 5091764"/>
              <a:gd name="connsiteX72" fmla="*/ 1277225 w 4659336"/>
              <a:gd name="connsiteY72" fmla="*/ 3320716 h 5091764"/>
              <a:gd name="connsiteX73" fmla="*/ 1238724 w 4659336"/>
              <a:gd name="connsiteY73" fmla="*/ 3349592 h 5091764"/>
              <a:gd name="connsiteX74" fmla="*/ 1180973 w 4659336"/>
              <a:gd name="connsiteY74" fmla="*/ 3368842 h 5091764"/>
              <a:gd name="connsiteX75" fmla="*/ 1142472 w 4659336"/>
              <a:gd name="connsiteY75" fmla="*/ 3388093 h 5091764"/>
              <a:gd name="connsiteX76" fmla="*/ 1093573 w 4659336"/>
              <a:gd name="connsiteY76" fmla="*/ 3510966 h 5091764"/>
              <a:gd name="connsiteX77" fmla="*/ 940341 w 4659336"/>
              <a:gd name="connsiteY77" fmla="*/ 3445844 h 5091764"/>
              <a:gd name="connsiteX78" fmla="*/ 967044 w 4659336"/>
              <a:gd name="connsiteY78" fmla="*/ 3559826 h 5091764"/>
              <a:gd name="connsiteX79" fmla="*/ 872964 w 4659336"/>
              <a:gd name="connsiteY79" fmla="*/ 3474720 h 5091764"/>
              <a:gd name="connsiteX80" fmla="*/ 834463 w 4659336"/>
              <a:gd name="connsiteY80" fmla="*/ 3493971 h 5091764"/>
              <a:gd name="connsiteX81" fmla="*/ 767086 w 4659336"/>
              <a:gd name="connsiteY81" fmla="*/ 3513221 h 5091764"/>
              <a:gd name="connsiteX82" fmla="*/ 738210 w 4659336"/>
              <a:gd name="connsiteY82" fmla="*/ 3532472 h 5091764"/>
              <a:gd name="connsiteX83" fmla="*/ 604326 w 4659336"/>
              <a:gd name="connsiteY83" fmla="*/ 3657547 h 5091764"/>
              <a:gd name="connsiteX84" fmla="*/ 603457 w 4659336"/>
              <a:gd name="connsiteY84" fmla="*/ 3503596 h 5091764"/>
              <a:gd name="connsiteX85" fmla="*/ 473579 w 4659336"/>
              <a:gd name="connsiteY85" fmla="*/ 3490025 h 5091764"/>
              <a:gd name="connsiteX86" fmla="*/ 526455 w 4659336"/>
              <a:gd name="connsiteY86" fmla="*/ 3397718 h 5091764"/>
              <a:gd name="connsiteX87" fmla="*/ 497579 w 4659336"/>
              <a:gd name="connsiteY87" fmla="*/ 3378467 h 5091764"/>
              <a:gd name="connsiteX88" fmla="*/ 468703 w 4659336"/>
              <a:gd name="connsiteY88" fmla="*/ 3349592 h 5091764"/>
              <a:gd name="connsiteX89" fmla="*/ 478328 w 4659336"/>
              <a:gd name="connsiteY89" fmla="*/ 3262964 h 5091764"/>
              <a:gd name="connsiteX90" fmla="*/ 516829 w 4659336"/>
              <a:gd name="connsiteY90" fmla="*/ 3224463 h 5091764"/>
              <a:gd name="connsiteX91" fmla="*/ 584206 w 4659336"/>
              <a:gd name="connsiteY91" fmla="*/ 3195587 h 5091764"/>
              <a:gd name="connsiteX92" fmla="*/ 613082 w 4659336"/>
              <a:gd name="connsiteY92" fmla="*/ 3166712 h 5091764"/>
              <a:gd name="connsiteX93" fmla="*/ 651583 w 4659336"/>
              <a:gd name="connsiteY93" fmla="*/ 3147461 h 5091764"/>
              <a:gd name="connsiteX94" fmla="*/ 670834 w 4659336"/>
              <a:gd name="connsiteY94" fmla="*/ 3118585 h 5091764"/>
              <a:gd name="connsiteX95" fmla="*/ 680459 w 4659336"/>
              <a:gd name="connsiteY95" fmla="*/ 3089709 h 5091764"/>
              <a:gd name="connsiteX96" fmla="*/ 728585 w 4659336"/>
              <a:gd name="connsiteY96" fmla="*/ 3031958 h 5091764"/>
              <a:gd name="connsiteX97" fmla="*/ 747836 w 4659336"/>
              <a:gd name="connsiteY97" fmla="*/ 3003082 h 5091764"/>
              <a:gd name="connsiteX98" fmla="*/ 757461 w 4659336"/>
              <a:gd name="connsiteY98" fmla="*/ 2964581 h 5091764"/>
              <a:gd name="connsiteX99" fmla="*/ 651583 w 4659336"/>
              <a:gd name="connsiteY99" fmla="*/ 2887579 h 5091764"/>
              <a:gd name="connsiteX100" fmla="*/ 564956 w 4659336"/>
              <a:gd name="connsiteY100" fmla="*/ 2839453 h 5091764"/>
              <a:gd name="connsiteX101" fmla="*/ 536080 w 4659336"/>
              <a:gd name="connsiteY101" fmla="*/ 2800952 h 5091764"/>
              <a:gd name="connsiteX102" fmla="*/ 478328 w 4659336"/>
              <a:gd name="connsiteY102" fmla="*/ 2781701 h 5091764"/>
              <a:gd name="connsiteX103" fmla="*/ 439827 w 4659336"/>
              <a:gd name="connsiteY103" fmla="*/ 2762451 h 5091764"/>
              <a:gd name="connsiteX104" fmla="*/ 420577 w 4659336"/>
              <a:gd name="connsiteY104" fmla="*/ 2733575 h 5091764"/>
              <a:gd name="connsiteX105" fmla="*/ 391701 w 4659336"/>
              <a:gd name="connsiteY105" fmla="*/ 2714324 h 5091764"/>
              <a:gd name="connsiteX106" fmla="*/ 353200 w 4659336"/>
              <a:gd name="connsiteY106" fmla="*/ 2666198 h 5091764"/>
              <a:gd name="connsiteX107" fmla="*/ 324324 w 4659336"/>
              <a:gd name="connsiteY107" fmla="*/ 2627697 h 5091764"/>
              <a:gd name="connsiteX108" fmla="*/ 285823 w 4659336"/>
              <a:gd name="connsiteY108" fmla="*/ 2618072 h 5091764"/>
              <a:gd name="connsiteX109" fmla="*/ 228072 w 4659336"/>
              <a:gd name="connsiteY109" fmla="*/ 2589196 h 5091764"/>
              <a:gd name="connsiteX110" fmla="*/ 218446 w 4659336"/>
              <a:gd name="connsiteY110" fmla="*/ 2560320 h 5091764"/>
              <a:gd name="connsiteX111" fmla="*/ 189570 w 4659336"/>
              <a:gd name="connsiteY111" fmla="*/ 2531444 h 5091764"/>
              <a:gd name="connsiteX112" fmla="*/ 160695 w 4659336"/>
              <a:gd name="connsiteY112" fmla="*/ 2492943 h 5091764"/>
              <a:gd name="connsiteX113" fmla="*/ 141444 w 4659336"/>
              <a:gd name="connsiteY113" fmla="*/ 2377440 h 5091764"/>
              <a:gd name="connsiteX114" fmla="*/ 131819 w 4659336"/>
              <a:gd name="connsiteY114" fmla="*/ 2338939 h 5091764"/>
              <a:gd name="connsiteX115" fmla="*/ 122194 w 4659336"/>
              <a:gd name="connsiteY115" fmla="*/ 2281187 h 5091764"/>
              <a:gd name="connsiteX116" fmla="*/ 93318 w 4659336"/>
              <a:gd name="connsiteY116" fmla="*/ 2184935 h 5091764"/>
              <a:gd name="connsiteX117" fmla="*/ 74067 w 4659336"/>
              <a:gd name="connsiteY117" fmla="*/ 2088682 h 5091764"/>
              <a:gd name="connsiteX118" fmla="*/ 35566 w 4659336"/>
              <a:gd name="connsiteY118" fmla="*/ 2011680 h 5091764"/>
              <a:gd name="connsiteX119" fmla="*/ 25941 w 4659336"/>
              <a:gd name="connsiteY119" fmla="*/ 1944303 h 5091764"/>
              <a:gd name="connsiteX120" fmla="*/ 16316 w 4659336"/>
              <a:gd name="connsiteY120" fmla="*/ 1915427 h 5091764"/>
              <a:gd name="connsiteX121" fmla="*/ 45192 w 4659336"/>
              <a:gd name="connsiteY121" fmla="*/ 1549667 h 5091764"/>
              <a:gd name="connsiteX122" fmla="*/ 54817 w 4659336"/>
              <a:gd name="connsiteY122" fmla="*/ 1443789 h 5091764"/>
              <a:gd name="connsiteX123" fmla="*/ 64442 w 4659336"/>
              <a:gd name="connsiteY123" fmla="*/ 1405288 h 5091764"/>
              <a:gd name="connsiteX124" fmla="*/ 83693 w 4659336"/>
              <a:gd name="connsiteY124" fmla="*/ 1347537 h 5091764"/>
              <a:gd name="connsiteX125" fmla="*/ 430202 w 4659336"/>
              <a:gd name="connsiteY125" fmla="*/ 1309036 h 5091764"/>
              <a:gd name="connsiteX126" fmla="*/ 709335 w 4659336"/>
              <a:gd name="connsiteY126" fmla="*/ 1280160 h 5091764"/>
              <a:gd name="connsiteX127" fmla="*/ 747836 w 4659336"/>
              <a:gd name="connsiteY127" fmla="*/ 1270535 h 5091764"/>
              <a:gd name="connsiteX128" fmla="*/ 959592 w 4659336"/>
              <a:gd name="connsiteY128" fmla="*/ 1260909 h 5091764"/>
              <a:gd name="connsiteX129" fmla="*/ 1075095 w 4659336"/>
              <a:gd name="connsiteY129" fmla="*/ 1222408 h 5091764"/>
              <a:gd name="connsiteX130" fmla="*/ 1190598 w 4659336"/>
              <a:gd name="connsiteY130" fmla="*/ 1174282 h 5091764"/>
              <a:gd name="connsiteX131" fmla="*/ 1209848 w 4659336"/>
              <a:gd name="connsiteY131" fmla="*/ 1145406 h 5091764"/>
              <a:gd name="connsiteX132" fmla="*/ 1344602 w 4659336"/>
              <a:gd name="connsiteY132" fmla="*/ 1087655 h 5091764"/>
              <a:gd name="connsiteX133" fmla="*/ 1373478 w 4659336"/>
              <a:gd name="connsiteY133" fmla="*/ 1049154 h 5091764"/>
              <a:gd name="connsiteX134" fmla="*/ 1402354 w 4659336"/>
              <a:gd name="connsiteY134" fmla="*/ 1039528 h 5091764"/>
              <a:gd name="connsiteX135" fmla="*/ 1546733 w 4659336"/>
              <a:gd name="connsiteY135" fmla="*/ 1020278 h 5091764"/>
              <a:gd name="connsiteX136" fmla="*/ 1594859 w 4659336"/>
              <a:gd name="connsiteY136" fmla="*/ 1010653 h 5091764"/>
              <a:gd name="connsiteX137" fmla="*/ 1623735 w 4659336"/>
              <a:gd name="connsiteY137" fmla="*/ 991402 h 5091764"/>
              <a:gd name="connsiteX138" fmla="*/ 1662236 w 4659336"/>
              <a:gd name="connsiteY138" fmla="*/ 981777 h 5091764"/>
              <a:gd name="connsiteX139" fmla="*/ 1700737 w 4659336"/>
              <a:gd name="connsiteY139" fmla="*/ 952901 h 5091764"/>
              <a:gd name="connsiteX140" fmla="*/ 1739238 w 4659336"/>
              <a:gd name="connsiteY140" fmla="*/ 914400 h 5091764"/>
              <a:gd name="connsiteX141" fmla="*/ 1768114 w 4659336"/>
              <a:gd name="connsiteY141" fmla="*/ 895149 h 5091764"/>
              <a:gd name="connsiteX142" fmla="*/ 1825865 w 4659336"/>
              <a:gd name="connsiteY142" fmla="*/ 875899 h 5091764"/>
              <a:gd name="connsiteX143" fmla="*/ 1902867 w 4659336"/>
              <a:gd name="connsiteY143" fmla="*/ 885524 h 5091764"/>
              <a:gd name="connsiteX144" fmla="*/ 1931743 w 4659336"/>
              <a:gd name="connsiteY144" fmla="*/ 895149 h 5091764"/>
              <a:gd name="connsiteX145" fmla="*/ 1970244 w 4659336"/>
              <a:gd name="connsiteY145" fmla="*/ 885524 h 5091764"/>
              <a:gd name="connsiteX146" fmla="*/ 2047246 w 4659336"/>
              <a:gd name="connsiteY146" fmla="*/ 837398 h 5091764"/>
              <a:gd name="connsiteX147" fmla="*/ 2076122 w 4659336"/>
              <a:gd name="connsiteY147" fmla="*/ 818147 h 5091764"/>
              <a:gd name="connsiteX148" fmla="*/ 2114623 w 4659336"/>
              <a:gd name="connsiteY148" fmla="*/ 808522 h 5091764"/>
              <a:gd name="connsiteX149" fmla="*/ 2162749 w 4659336"/>
              <a:gd name="connsiteY149" fmla="*/ 789272 h 5091764"/>
              <a:gd name="connsiteX150" fmla="*/ 2191625 w 4659336"/>
              <a:gd name="connsiteY150" fmla="*/ 731520 h 5091764"/>
              <a:gd name="connsiteX151" fmla="*/ 2220501 w 4659336"/>
              <a:gd name="connsiteY151" fmla="*/ 721895 h 5091764"/>
              <a:gd name="connsiteX152" fmla="*/ 2249377 w 4659336"/>
              <a:gd name="connsiteY152" fmla="*/ 635267 h 5091764"/>
              <a:gd name="connsiteX153" fmla="*/ 2287878 w 4659336"/>
              <a:gd name="connsiteY153" fmla="*/ 606392 h 5091764"/>
              <a:gd name="connsiteX154" fmla="*/ 2326379 w 4659336"/>
              <a:gd name="connsiteY154" fmla="*/ 596766 h 5091764"/>
              <a:gd name="connsiteX155" fmla="*/ 2355255 w 4659336"/>
              <a:gd name="connsiteY155" fmla="*/ 616017 h 5091764"/>
              <a:gd name="connsiteX156" fmla="*/ 2384130 w 4659336"/>
              <a:gd name="connsiteY156" fmla="*/ 625642 h 5091764"/>
              <a:gd name="connsiteX157" fmla="*/ 2422632 w 4659336"/>
              <a:gd name="connsiteY157" fmla="*/ 654518 h 5091764"/>
              <a:gd name="connsiteX158" fmla="*/ 2499634 w 4659336"/>
              <a:gd name="connsiteY158" fmla="*/ 683394 h 5091764"/>
              <a:gd name="connsiteX159" fmla="*/ 2528509 w 4659336"/>
              <a:gd name="connsiteY159" fmla="*/ 702644 h 5091764"/>
              <a:gd name="connsiteX160" fmla="*/ 2701764 w 4659336"/>
              <a:gd name="connsiteY160" fmla="*/ 693019 h 5091764"/>
              <a:gd name="connsiteX161" fmla="*/ 2749890 w 4659336"/>
              <a:gd name="connsiteY161" fmla="*/ 673768 h 5091764"/>
              <a:gd name="connsiteX162" fmla="*/ 2817267 w 4659336"/>
              <a:gd name="connsiteY162" fmla="*/ 654518 h 5091764"/>
              <a:gd name="connsiteX163" fmla="*/ 2855768 w 4659336"/>
              <a:gd name="connsiteY163" fmla="*/ 635267 h 5091764"/>
              <a:gd name="connsiteX164" fmla="*/ 2923145 w 4659336"/>
              <a:gd name="connsiteY164" fmla="*/ 587141 h 5091764"/>
              <a:gd name="connsiteX165" fmla="*/ 2952021 w 4659336"/>
              <a:gd name="connsiteY165" fmla="*/ 567891 h 5091764"/>
              <a:gd name="connsiteX166" fmla="*/ 3009773 w 4659336"/>
              <a:gd name="connsiteY166" fmla="*/ 539015 h 5091764"/>
              <a:gd name="connsiteX167" fmla="*/ 3077149 w 4659336"/>
              <a:gd name="connsiteY167" fmla="*/ 471638 h 5091764"/>
              <a:gd name="connsiteX168" fmla="*/ 3096400 w 4659336"/>
              <a:gd name="connsiteY168" fmla="*/ 433137 h 5091764"/>
              <a:gd name="connsiteX169" fmla="*/ 3125276 w 4659336"/>
              <a:gd name="connsiteY169" fmla="*/ 413886 h 5091764"/>
              <a:gd name="connsiteX170" fmla="*/ 3154152 w 4659336"/>
              <a:gd name="connsiteY170" fmla="*/ 375385 h 5091764"/>
              <a:gd name="connsiteX171" fmla="*/ 3183027 w 4659336"/>
              <a:gd name="connsiteY171" fmla="*/ 346509 h 5091764"/>
              <a:gd name="connsiteX172" fmla="*/ 3192653 w 4659336"/>
              <a:gd name="connsiteY172" fmla="*/ 308008 h 5091764"/>
              <a:gd name="connsiteX173" fmla="*/ 3221528 w 4659336"/>
              <a:gd name="connsiteY173" fmla="*/ 288758 h 5091764"/>
              <a:gd name="connsiteX174" fmla="*/ 3250404 w 4659336"/>
              <a:gd name="connsiteY174" fmla="*/ 259882 h 5091764"/>
              <a:gd name="connsiteX175" fmla="*/ 3308156 w 4659336"/>
              <a:gd name="connsiteY175" fmla="*/ 192505 h 5091764"/>
              <a:gd name="connsiteX176" fmla="*/ 3317781 w 4659336"/>
              <a:gd name="connsiteY176" fmla="*/ 144379 h 5091764"/>
              <a:gd name="connsiteX177" fmla="*/ 3337032 w 4659336"/>
              <a:gd name="connsiteY177" fmla="*/ 86627 h 5091764"/>
              <a:gd name="connsiteX178" fmla="*/ 3356282 w 4659336"/>
              <a:gd name="connsiteY178" fmla="*/ 19251 h 5091764"/>
              <a:gd name="connsiteX179" fmla="*/ 3385158 w 4659336"/>
              <a:gd name="connsiteY179" fmla="*/ 0 h 5091764"/>
              <a:gd name="connsiteX180" fmla="*/ 3462160 w 4659336"/>
              <a:gd name="connsiteY180" fmla="*/ 28876 h 5091764"/>
              <a:gd name="connsiteX181" fmla="*/ 3491036 w 4659336"/>
              <a:gd name="connsiteY181" fmla="*/ 57752 h 5091764"/>
              <a:gd name="connsiteX182" fmla="*/ 3519912 w 4659336"/>
              <a:gd name="connsiteY182" fmla="*/ 77002 h 5091764"/>
              <a:gd name="connsiteX183" fmla="*/ 3539162 w 4659336"/>
              <a:gd name="connsiteY183" fmla="*/ 115503 h 5091764"/>
              <a:gd name="connsiteX184" fmla="*/ 3568038 w 4659336"/>
              <a:gd name="connsiteY184" fmla="*/ 154004 h 5091764"/>
              <a:gd name="connsiteX185" fmla="*/ 3577663 w 4659336"/>
              <a:gd name="connsiteY185" fmla="*/ 182880 h 5091764"/>
              <a:gd name="connsiteX186" fmla="*/ 3616164 w 4659336"/>
              <a:gd name="connsiteY186" fmla="*/ 240632 h 5091764"/>
              <a:gd name="connsiteX187" fmla="*/ 3664290 w 4659336"/>
              <a:gd name="connsiteY187" fmla="*/ 317634 h 5091764"/>
              <a:gd name="connsiteX188" fmla="*/ 3702792 w 4659336"/>
              <a:gd name="connsiteY188" fmla="*/ 365760 h 5091764"/>
              <a:gd name="connsiteX189" fmla="*/ 3722042 w 4659336"/>
              <a:gd name="connsiteY189" fmla="*/ 394636 h 5091764"/>
              <a:gd name="connsiteX190" fmla="*/ 3760543 w 4659336"/>
              <a:gd name="connsiteY190" fmla="*/ 413886 h 5091764"/>
              <a:gd name="connsiteX191" fmla="*/ 3827920 w 4659336"/>
              <a:gd name="connsiteY191" fmla="*/ 481263 h 5091764"/>
              <a:gd name="connsiteX192" fmla="*/ 3837545 w 4659336"/>
              <a:gd name="connsiteY192" fmla="*/ 510139 h 5091764"/>
              <a:gd name="connsiteX193" fmla="*/ 3895297 w 4659336"/>
              <a:gd name="connsiteY193" fmla="*/ 539015 h 5091764"/>
              <a:gd name="connsiteX194" fmla="*/ 3953048 w 4659336"/>
              <a:gd name="connsiteY194" fmla="*/ 596766 h 5091764"/>
              <a:gd name="connsiteX195" fmla="*/ 4010800 w 4659336"/>
              <a:gd name="connsiteY195" fmla="*/ 635267 h 5091764"/>
              <a:gd name="connsiteX196" fmla="*/ 4039676 w 4659336"/>
              <a:gd name="connsiteY196" fmla="*/ 654518 h 5091764"/>
              <a:gd name="connsiteX197" fmla="*/ 4068552 w 4659336"/>
              <a:gd name="connsiteY197" fmla="*/ 683394 h 5091764"/>
              <a:gd name="connsiteX198" fmla="*/ 4135928 w 4659336"/>
              <a:gd name="connsiteY198" fmla="*/ 712269 h 5091764"/>
              <a:gd name="connsiteX199" fmla="*/ 4203305 w 4659336"/>
              <a:gd name="connsiteY199" fmla="*/ 750771 h 5091764"/>
              <a:gd name="connsiteX200" fmla="*/ 4261057 w 4659336"/>
              <a:gd name="connsiteY200" fmla="*/ 770021 h 5091764"/>
              <a:gd name="connsiteX201" fmla="*/ 4289933 w 4659336"/>
              <a:gd name="connsiteY201" fmla="*/ 789272 h 5091764"/>
              <a:gd name="connsiteX202" fmla="*/ 4328434 w 4659336"/>
              <a:gd name="connsiteY202" fmla="*/ 827773 h 5091764"/>
              <a:gd name="connsiteX203" fmla="*/ 4415061 w 4659336"/>
              <a:gd name="connsiteY203" fmla="*/ 875899 h 5091764"/>
              <a:gd name="connsiteX204" fmla="*/ 4443937 w 4659336"/>
              <a:gd name="connsiteY204" fmla="*/ 885524 h 5091764"/>
              <a:gd name="connsiteX205" fmla="*/ 4453562 w 4659336"/>
              <a:gd name="connsiteY205" fmla="*/ 914400 h 5091764"/>
              <a:gd name="connsiteX206" fmla="*/ 4482438 w 4659336"/>
              <a:gd name="connsiteY206" fmla="*/ 885524 h 5091764"/>
              <a:gd name="connsiteX0" fmla="*/ 4482438 w 4659336"/>
              <a:gd name="connsiteY0" fmla="*/ 885524 h 5091764"/>
              <a:gd name="connsiteX1" fmla="*/ 4482438 w 4659336"/>
              <a:gd name="connsiteY1" fmla="*/ 885524 h 5091764"/>
              <a:gd name="connsiteX2" fmla="*/ 4501688 w 4659336"/>
              <a:gd name="connsiteY2" fmla="*/ 2069432 h 5091764"/>
              <a:gd name="connsiteX3" fmla="*/ 4549815 w 4659336"/>
              <a:gd name="connsiteY3" fmla="*/ 2127183 h 5091764"/>
              <a:gd name="connsiteX4" fmla="*/ 4559440 w 4659336"/>
              <a:gd name="connsiteY4" fmla="*/ 2175309 h 5091764"/>
              <a:gd name="connsiteX5" fmla="*/ 4569065 w 4659336"/>
              <a:gd name="connsiteY5" fmla="*/ 2723949 h 5091764"/>
              <a:gd name="connsiteX6" fmla="*/ 4588316 w 4659336"/>
              <a:gd name="connsiteY6" fmla="*/ 2858703 h 5091764"/>
              <a:gd name="connsiteX7" fmla="*/ 4597941 w 4659336"/>
              <a:gd name="connsiteY7" fmla="*/ 2945331 h 5091764"/>
              <a:gd name="connsiteX8" fmla="*/ 4607566 w 4659336"/>
              <a:gd name="connsiteY8" fmla="*/ 3022333 h 5091764"/>
              <a:gd name="connsiteX9" fmla="*/ 4452704 w 4659336"/>
              <a:gd name="connsiteY9" fmla="*/ 4090737 h 5091764"/>
              <a:gd name="connsiteX10" fmla="*/ 4626817 w 4659336"/>
              <a:gd name="connsiteY10" fmla="*/ 4138863 h 5091764"/>
              <a:gd name="connsiteX11" fmla="*/ 4646067 w 4659336"/>
              <a:gd name="connsiteY11" fmla="*/ 4177364 h 5091764"/>
              <a:gd name="connsiteX12" fmla="*/ 4478552 w 4659336"/>
              <a:gd name="connsiteY12" fmla="*/ 4316560 h 5091764"/>
              <a:gd name="connsiteX13" fmla="*/ 4636442 w 4659336"/>
              <a:gd name="connsiteY13" fmla="*/ 4639377 h 5091764"/>
              <a:gd name="connsiteX14" fmla="*/ 4626817 w 4659336"/>
              <a:gd name="connsiteY14" fmla="*/ 4668253 h 5091764"/>
              <a:gd name="connsiteX15" fmla="*/ 4493689 w 4659336"/>
              <a:gd name="connsiteY15" fmla="*/ 4897963 h 5091764"/>
              <a:gd name="connsiteX16" fmla="*/ 4569065 w 4659336"/>
              <a:gd name="connsiteY16" fmla="*/ 4937760 h 5091764"/>
              <a:gd name="connsiteX17" fmla="*/ 4559440 w 4659336"/>
              <a:gd name="connsiteY17" fmla="*/ 4985886 h 5091764"/>
              <a:gd name="connsiteX18" fmla="*/ 4445021 w 4659336"/>
              <a:gd name="connsiteY18" fmla="*/ 4967933 h 5091764"/>
              <a:gd name="connsiteX19" fmla="*/ 4443937 w 4659336"/>
              <a:gd name="connsiteY19" fmla="*/ 5005137 h 5091764"/>
              <a:gd name="connsiteX20" fmla="*/ 4415061 w 4659336"/>
              <a:gd name="connsiteY20" fmla="*/ 5014762 h 5091764"/>
              <a:gd name="connsiteX21" fmla="*/ 4078177 w 4659336"/>
              <a:gd name="connsiteY21" fmla="*/ 4995512 h 5091764"/>
              <a:gd name="connsiteX22" fmla="*/ 3904922 w 4659336"/>
              <a:gd name="connsiteY22" fmla="*/ 5005137 h 5091764"/>
              <a:gd name="connsiteX23" fmla="*/ 3866421 w 4659336"/>
              <a:gd name="connsiteY23" fmla="*/ 5014762 h 5091764"/>
              <a:gd name="connsiteX24" fmla="*/ 3779794 w 4659336"/>
              <a:gd name="connsiteY24" fmla="*/ 5034013 h 5091764"/>
              <a:gd name="connsiteX25" fmla="*/ 3702792 w 4659336"/>
              <a:gd name="connsiteY25" fmla="*/ 5062888 h 5091764"/>
              <a:gd name="connsiteX26" fmla="*/ 3645040 w 4659336"/>
              <a:gd name="connsiteY26" fmla="*/ 5082139 h 5091764"/>
              <a:gd name="connsiteX27" fmla="*/ 3616164 w 4659336"/>
              <a:gd name="connsiteY27" fmla="*/ 5091764 h 5091764"/>
              <a:gd name="connsiteX28" fmla="*/ 3250404 w 4659336"/>
              <a:gd name="connsiteY28" fmla="*/ 5082139 h 5091764"/>
              <a:gd name="connsiteX29" fmla="*/ 3240779 w 4659336"/>
              <a:gd name="connsiteY29" fmla="*/ 5043638 h 5091764"/>
              <a:gd name="connsiteX30" fmla="*/ 3231154 w 4659336"/>
              <a:gd name="connsiteY30" fmla="*/ 4937760 h 5091764"/>
              <a:gd name="connsiteX31" fmla="*/ 3211903 w 4659336"/>
              <a:gd name="connsiteY31" fmla="*/ 4899259 h 5091764"/>
              <a:gd name="connsiteX32" fmla="*/ 3192653 w 4659336"/>
              <a:gd name="connsiteY32" fmla="*/ 4841507 h 5091764"/>
              <a:gd name="connsiteX33" fmla="*/ 3183027 w 4659336"/>
              <a:gd name="connsiteY33" fmla="*/ 4793381 h 5091764"/>
              <a:gd name="connsiteX34" fmla="*/ 3154152 w 4659336"/>
              <a:gd name="connsiteY34" fmla="*/ 4754880 h 5091764"/>
              <a:gd name="connsiteX35" fmla="*/ 3134901 w 4659336"/>
              <a:gd name="connsiteY35" fmla="*/ 4706754 h 5091764"/>
              <a:gd name="connsiteX36" fmla="*/ 3115650 w 4659336"/>
              <a:gd name="connsiteY36" fmla="*/ 4398745 h 5091764"/>
              <a:gd name="connsiteX37" fmla="*/ 3106025 w 4659336"/>
              <a:gd name="connsiteY37" fmla="*/ 4225491 h 5091764"/>
              <a:gd name="connsiteX38" fmla="*/ 3096400 w 4659336"/>
              <a:gd name="connsiteY38" fmla="*/ 4196615 h 5091764"/>
              <a:gd name="connsiteX39" fmla="*/ 2961646 w 4659336"/>
              <a:gd name="connsiteY39" fmla="*/ 4186989 h 5091764"/>
              <a:gd name="connsiteX40" fmla="*/ 2923145 w 4659336"/>
              <a:gd name="connsiteY40" fmla="*/ 4167739 h 5091764"/>
              <a:gd name="connsiteX41" fmla="*/ 2778766 w 4659336"/>
              <a:gd name="connsiteY41" fmla="*/ 4138863 h 5091764"/>
              <a:gd name="connsiteX42" fmla="*/ 2807642 w 4659336"/>
              <a:gd name="connsiteY42" fmla="*/ 4023360 h 5091764"/>
              <a:gd name="connsiteX43" fmla="*/ 2836518 w 4659336"/>
              <a:gd name="connsiteY43" fmla="*/ 4004109 h 5091764"/>
              <a:gd name="connsiteX44" fmla="*/ 2894269 w 4659336"/>
              <a:gd name="connsiteY44" fmla="*/ 3907857 h 5091764"/>
              <a:gd name="connsiteX45" fmla="*/ 2913520 w 4659336"/>
              <a:gd name="connsiteY45" fmla="*/ 3878981 h 5091764"/>
              <a:gd name="connsiteX46" fmla="*/ 2923145 w 4659336"/>
              <a:gd name="connsiteY46" fmla="*/ 3850105 h 5091764"/>
              <a:gd name="connsiteX47" fmla="*/ 2942396 w 4659336"/>
              <a:gd name="connsiteY47" fmla="*/ 3821229 h 5091764"/>
              <a:gd name="connsiteX48" fmla="*/ 2847227 w 4659336"/>
              <a:gd name="connsiteY48" fmla="*/ 3831271 h 5091764"/>
              <a:gd name="connsiteX49" fmla="*/ 2864745 w 4659336"/>
              <a:gd name="connsiteY49" fmla="*/ 3784440 h 5091764"/>
              <a:gd name="connsiteX50" fmla="*/ 2834680 w 4659336"/>
              <a:gd name="connsiteY50" fmla="*/ 3805264 h 5091764"/>
              <a:gd name="connsiteX51" fmla="*/ 2776929 w 4659336"/>
              <a:gd name="connsiteY51" fmla="*/ 3854963 h 5091764"/>
              <a:gd name="connsiteX52" fmla="*/ 2616327 w 4659336"/>
              <a:gd name="connsiteY52" fmla="*/ 3773658 h 5091764"/>
              <a:gd name="connsiteX53" fmla="*/ 2568306 w 4659336"/>
              <a:gd name="connsiteY53" fmla="*/ 3728261 h 5091764"/>
              <a:gd name="connsiteX54" fmla="*/ 2490008 w 4659336"/>
              <a:gd name="connsiteY54" fmla="*/ 3455469 h 5091764"/>
              <a:gd name="connsiteX55" fmla="*/ 2491846 w 4659336"/>
              <a:gd name="connsiteY55" fmla="*/ 3644503 h 5091764"/>
              <a:gd name="connsiteX56" fmla="*/ 2389433 w 4659336"/>
              <a:gd name="connsiteY56" fmla="*/ 3654266 h 5091764"/>
              <a:gd name="connsiteX57" fmla="*/ 2422632 w 4659336"/>
              <a:gd name="connsiteY57" fmla="*/ 3291840 h 5091764"/>
              <a:gd name="connsiteX58" fmla="*/ 2326274 w 4659336"/>
              <a:gd name="connsiteY58" fmla="*/ 3614608 h 5091764"/>
              <a:gd name="connsiteX59" fmla="*/ 2355255 w 4659336"/>
              <a:gd name="connsiteY59" fmla="*/ 3253339 h 5091764"/>
              <a:gd name="connsiteX60" fmla="*/ 2295017 w 4659336"/>
              <a:gd name="connsiteY60" fmla="*/ 3610582 h 5091764"/>
              <a:gd name="connsiteX61" fmla="*/ 2292553 w 4659336"/>
              <a:gd name="connsiteY61" fmla="*/ 3274020 h 5091764"/>
              <a:gd name="connsiteX62" fmla="*/ 2156800 w 4659336"/>
              <a:gd name="connsiteY62" fmla="*/ 3613451 h 5091764"/>
              <a:gd name="connsiteX63" fmla="*/ 2066497 w 4659336"/>
              <a:gd name="connsiteY63" fmla="*/ 3304327 h 5091764"/>
              <a:gd name="connsiteX64" fmla="*/ 1931743 w 4659336"/>
              <a:gd name="connsiteY64" fmla="*/ 3147461 h 5091764"/>
              <a:gd name="connsiteX65" fmla="*/ 1686161 w 4659336"/>
              <a:gd name="connsiteY65" fmla="*/ 3283097 h 5091764"/>
              <a:gd name="connsiteX66" fmla="*/ 1556358 w 4659336"/>
              <a:gd name="connsiteY66" fmla="*/ 3147461 h 5091764"/>
              <a:gd name="connsiteX67" fmla="*/ 1527482 w 4659336"/>
              <a:gd name="connsiteY67" fmla="*/ 3176337 h 5091764"/>
              <a:gd name="connsiteX68" fmla="*/ 1488981 w 4659336"/>
              <a:gd name="connsiteY68" fmla="*/ 3195587 h 5091764"/>
              <a:gd name="connsiteX69" fmla="*/ 1469730 w 4659336"/>
              <a:gd name="connsiteY69" fmla="*/ 3224463 h 5091764"/>
              <a:gd name="connsiteX70" fmla="*/ 1402354 w 4659336"/>
              <a:gd name="connsiteY70" fmla="*/ 3253339 h 5091764"/>
              <a:gd name="connsiteX71" fmla="*/ 1334977 w 4659336"/>
              <a:gd name="connsiteY71" fmla="*/ 3301465 h 5091764"/>
              <a:gd name="connsiteX72" fmla="*/ 1277225 w 4659336"/>
              <a:gd name="connsiteY72" fmla="*/ 3320716 h 5091764"/>
              <a:gd name="connsiteX73" fmla="*/ 1238724 w 4659336"/>
              <a:gd name="connsiteY73" fmla="*/ 3349592 h 5091764"/>
              <a:gd name="connsiteX74" fmla="*/ 1180973 w 4659336"/>
              <a:gd name="connsiteY74" fmla="*/ 3368842 h 5091764"/>
              <a:gd name="connsiteX75" fmla="*/ 1142472 w 4659336"/>
              <a:gd name="connsiteY75" fmla="*/ 3388093 h 5091764"/>
              <a:gd name="connsiteX76" fmla="*/ 1093573 w 4659336"/>
              <a:gd name="connsiteY76" fmla="*/ 3510966 h 5091764"/>
              <a:gd name="connsiteX77" fmla="*/ 940341 w 4659336"/>
              <a:gd name="connsiteY77" fmla="*/ 3445844 h 5091764"/>
              <a:gd name="connsiteX78" fmla="*/ 967044 w 4659336"/>
              <a:gd name="connsiteY78" fmla="*/ 3559826 h 5091764"/>
              <a:gd name="connsiteX79" fmla="*/ 872964 w 4659336"/>
              <a:gd name="connsiteY79" fmla="*/ 3474720 h 5091764"/>
              <a:gd name="connsiteX80" fmla="*/ 834463 w 4659336"/>
              <a:gd name="connsiteY80" fmla="*/ 3493971 h 5091764"/>
              <a:gd name="connsiteX81" fmla="*/ 767086 w 4659336"/>
              <a:gd name="connsiteY81" fmla="*/ 3513221 h 5091764"/>
              <a:gd name="connsiteX82" fmla="*/ 738210 w 4659336"/>
              <a:gd name="connsiteY82" fmla="*/ 3532472 h 5091764"/>
              <a:gd name="connsiteX83" fmla="*/ 604326 w 4659336"/>
              <a:gd name="connsiteY83" fmla="*/ 3657547 h 5091764"/>
              <a:gd name="connsiteX84" fmla="*/ 603457 w 4659336"/>
              <a:gd name="connsiteY84" fmla="*/ 3503596 h 5091764"/>
              <a:gd name="connsiteX85" fmla="*/ 473579 w 4659336"/>
              <a:gd name="connsiteY85" fmla="*/ 3490025 h 5091764"/>
              <a:gd name="connsiteX86" fmla="*/ 526455 w 4659336"/>
              <a:gd name="connsiteY86" fmla="*/ 3397718 h 5091764"/>
              <a:gd name="connsiteX87" fmla="*/ 497579 w 4659336"/>
              <a:gd name="connsiteY87" fmla="*/ 3378467 h 5091764"/>
              <a:gd name="connsiteX88" fmla="*/ 468703 w 4659336"/>
              <a:gd name="connsiteY88" fmla="*/ 3349592 h 5091764"/>
              <a:gd name="connsiteX89" fmla="*/ 478328 w 4659336"/>
              <a:gd name="connsiteY89" fmla="*/ 3262964 h 5091764"/>
              <a:gd name="connsiteX90" fmla="*/ 516829 w 4659336"/>
              <a:gd name="connsiteY90" fmla="*/ 3224463 h 5091764"/>
              <a:gd name="connsiteX91" fmla="*/ 584206 w 4659336"/>
              <a:gd name="connsiteY91" fmla="*/ 3195587 h 5091764"/>
              <a:gd name="connsiteX92" fmla="*/ 613082 w 4659336"/>
              <a:gd name="connsiteY92" fmla="*/ 3166712 h 5091764"/>
              <a:gd name="connsiteX93" fmla="*/ 651583 w 4659336"/>
              <a:gd name="connsiteY93" fmla="*/ 3147461 h 5091764"/>
              <a:gd name="connsiteX94" fmla="*/ 670834 w 4659336"/>
              <a:gd name="connsiteY94" fmla="*/ 3118585 h 5091764"/>
              <a:gd name="connsiteX95" fmla="*/ 680459 w 4659336"/>
              <a:gd name="connsiteY95" fmla="*/ 3089709 h 5091764"/>
              <a:gd name="connsiteX96" fmla="*/ 728585 w 4659336"/>
              <a:gd name="connsiteY96" fmla="*/ 3031958 h 5091764"/>
              <a:gd name="connsiteX97" fmla="*/ 747836 w 4659336"/>
              <a:gd name="connsiteY97" fmla="*/ 3003082 h 5091764"/>
              <a:gd name="connsiteX98" fmla="*/ 757461 w 4659336"/>
              <a:gd name="connsiteY98" fmla="*/ 2964581 h 5091764"/>
              <a:gd name="connsiteX99" fmla="*/ 651583 w 4659336"/>
              <a:gd name="connsiteY99" fmla="*/ 2887579 h 5091764"/>
              <a:gd name="connsiteX100" fmla="*/ 564956 w 4659336"/>
              <a:gd name="connsiteY100" fmla="*/ 2839453 h 5091764"/>
              <a:gd name="connsiteX101" fmla="*/ 536080 w 4659336"/>
              <a:gd name="connsiteY101" fmla="*/ 2800952 h 5091764"/>
              <a:gd name="connsiteX102" fmla="*/ 478328 w 4659336"/>
              <a:gd name="connsiteY102" fmla="*/ 2781701 h 5091764"/>
              <a:gd name="connsiteX103" fmla="*/ 439827 w 4659336"/>
              <a:gd name="connsiteY103" fmla="*/ 2762451 h 5091764"/>
              <a:gd name="connsiteX104" fmla="*/ 420577 w 4659336"/>
              <a:gd name="connsiteY104" fmla="*/ 2733575 h 5091764"/>
              <a:gd name="connsiteX105" fmla="*/ 391701 w 4659336"/>
              <a:gd name="connsiteY105" fmla="*/ 2714324 h 5091764"/>
              <a:gd name="connsiteX106" fmla="*/ 353200 w 4659336"/>
              <a:gd name="connsiteY106" fmla="*/ 2666198 h 5091764"/>
              <a:gd name="connsiteX107" fmla="*/ 324324 w 4659336"/>
              <a:gd name="connsiteY107" fmla="*/ 2627697 h 5091764"/>
              <a:gd name="connsiteX108" fmla="*/ 285823 w 4659336"/>
              <a:gd name="connsiteY108" fmla="*/ 2618072 h 5091764"/>
              <a:gd name="connsiteX109" fmla="*/ 228072 w 4659336"/>
              <a:gd name="connsiteY109" fmla="*/ 2589196 h 5091764"/>
              <a:gd name="connsiteX110" fmla="*/ 218446 w 4659336"/>
              <a:gd name="connsiteY110" fmla="*/ 2560320 h 5091764"/>
              <a:gd name="connsiteX111" fmla="*/ 189570 w 4659336"/>
              <a:gd name="connsiteY111" fmla="*/ 2531444 h 5091764"/>
              <a:gd name="connsiteX112" fmla="*/ 160695 w 4659336"/>
              <a:gd name="connsiteY112" fmla="*/ 2492943 h 5091764"/>
              <a:gd name="connsiteX113" fmla="*/ 141444 w 4659336"/>
              <a:gd name="connsiteY113" fmla="*/ 2377440 h 5091764"/>
              <a:gd name="connsiteX114" fmla="*/ 131819 w 4659336"/>
              <a:gd name="connsiteY114" fmla="*/ 2338939 h 5091764"/>
              <a:gd name="connsiteX115" fmla="*/ 122194 w 4659336"/>
              <a:gd name="connsiteY115" fmla="*/ 2281187 h 5091764"/>
              <a:gd name="connsiteX116" fmla="*/ 93318 w 4659336"/>
              <a:gd name="connsiteY116" fmla="*/ 2184935 h 5091764"/>
              <a:gd name="connsiteX117" fmla="*/ 74067 w 4659336"/>
              <a:gd name="connsiteY117" fmla="*/ 2088682 h 5091764"/>
              <a:gd name="connsiteX118" fmla="*/ 35566 w 4659336"/>
              <a:gd name="connsiteY118" fmla="*/ 2011680 h 5091764"/>
              <a:gd name="connsiteX119" fmla="*/ 25941 w 4659336"/>
              <a:gd name="connsiteY119" fmla="*/ 1944303 h 5091764"/>
              <a:gd name="connsiteX120" fmla="*/ 16316 w 4659336"/>
              <a:gd name="connsiteY120" fmla="*/ 1915427 h 5091764"/>
              <a:gd name="connsiteX121" fmla="*/ 45192 w 4659336"/>
              <a:gd name="connsiteY121" fmla="*/ 1549667 h 5091764"/>
              <a:gd name="connsiteX122" fmla="*/ 54817 w 4659336"/>
              <a:gd name="connsiteY122" fmla="*/ 1443789 h 5091764"/>
              <a:gd name="connsiteX123" fmla="*/ 64442 w 4659336"/>
              <a:gd name="connsiteY123" fmla="*/ 1405288 h 5091764"/>
              <a:gd name="connsiteX124" fmla="*/ 83693 w 4659336"/>
              <a:gd name="connsiteY124" fmla="*/ 1347537 h 5091764"/>
              <a:gd name="connsiteX125" fmla="*/ 430202 w 4659336"/>
              <a:gd name="connsiteY125" fmla="*/ 1309036 h 5091764"/>
              <a:gd name="connsiteX126" fmla="*/ 709335 w 4659336"/>
              <a:gd name="connsiteY126" fmla="*/ 1280160 h 5091764"/>
              <a:gd name="connsiteX127" fmla="*/ 747836 w 4659336"/>
              <a:gd name="connsiteY127" fmla="*/ 1270535 h 5091764"/>
              <a:gd name="connsiteX128" fmla="*/ 959592 w 4659336"/>
              <a:gd name="connsiteY128" fmla="*/ 1260909 h 5091764"/>
              <a:gd name="connsiteX129" fmla="*/ 1075095 w 4659336"/>
              <a:gd name="connsiteY129" fmla="*/ 1222408 h 5091764"/>
              <a:gd name="connsiteX130" fmla="*/ 1190598 w 4659336"/>
              <a:gd name="connsiteY130" fmla="*/ 1174282 h 5091764"/>
              <a:gd name="connsiteX131" fmla="*/ 1209848 w 4659336"/>
              <a:gd name="connsiteY131" fmla="*/ 1145406 h 5091764"/>
              <a:gd name="connsiteX132" fmla="*/ 1344602 w 4659336"/>
              <a:gd name="connsiteY132" fmla="*/ 1087655 h 5091764"/>
              <a:gd name="connsiteX133" fmla="*/ 1373478 w 4659336"/>
              <a:gd name="connsiteY133" fmla="*/ 1049154 h 5091764"/>
              <a:gd name="connsiteX134" fmla="*/ 1402354 w 4659336"/>
              <a:gd name="connsiteY134" fmla="*/ 1039528 h 5091764"/>
              <a:gd name="connsiteX135" fmla="*/ 1546733 w 4659336"/>
              <a:gd name="connsiteY135" fmla="*/ 1020278 h 5091764"/>
              <a:gd name="connsiteX136" fmla="*/ 1594859 w 4659336"/>
              <a:gd name="connsiteY136" fmla="*/ 1010653 h 5091764"/>
              <a:gd name="connsiteX137" fmla="*/ 1623735 w 4659336"/>
              <a:gd name="connsiteY137" fmla="*/ 991402 h 5091764"/>
              <a:gd name="connsiteX138" fmla="*/ 1662236 w 4659336"/>
              <a:gd name="connsiteY138" fmla="*/ 981777 h 5091764"/>
              <a:gd name="connsiteX139" fmla="*/ 1700737 w 4659336"/>
              <a:gd name="connsiteY139" fmla="*/ 952901 h 5091764"/>
              <a:gd name="connsiteX140" fmla="*/ 1739238 w 4659336"/>
              <a:gd name="connsiteY140" fmla="*/ 914400 h 5091764"/>
              <a:gd name="connsiteX141" fmla="*/ 1768114 w 4659336"/>
              <a:gd name="connsiteY141" fmla="*/ 895149 h 5091764"/>
              <a:gd name="connsiteX142" fmla="*/ 1825865 w 4659336"/>
              <a:gd name="connsiteY142" fmla="*/ 875899 h 5091764"/>
              <a:gd name="connsiteX143" fmla="*/ 1902867 w 4659336"/>
              <a:gd name="connsiteY143" fmla="*/ 885524 h 5091764"/>
              <a:gd name="connsiteX144" fmla="*/ 1931743 w 4659336"/>
              <a:gd name="connsiteY144" fmla="*/ 895149 h 5091764"/>
              <a:gd name="connsiteX145" fmla="*/ 1970244 w 4659336"/>
              <a:gd name="connsiteY145" fmla="*/ 885524 h 5091764"/>
              <a:gd name="connsiteX146" fmla="*/ 2047246 w 4659336"/>
              <a:gd name="connsiteY146" fmla="*/ 837398 h 5091764"/>
              <a:gd name="connsiteX147" fmla="*/ 2076122 w 4659336"/>
              <a:gd name="connsiteY147" fmla="*/ 818147 h 5091764"/>
              <a:gd name="connsiteX148" fmla="*/ 2114623 w 4659336"/>
              <a:gd name="connsiteY148" fmla="*/ 808522 h 5091764"/>
              <a:gd name="connsiteX149" fmla="*/ 2162749 w 4659336"/>
              <a:gd name="connsiteY149" fmla="*/ 789272 h 5091764"/>
              <a:gd name="connsiteX150" fmla="*/ 2191625 w 4659336"/>
              <a:gd name="connsiteY150" fmla="*/ 731520 h 5091764"/>
              <a:gd name="connsiteX151" fmla="*/ 2220501 w 4659336"/>
              <a:gd name="connsiteY151" fmla="*/ 721895 h 5091764"/>
              <a:gd name="connsiteX152" fmla="*/ 2249377 w 4659336"/>
              <a:gd name="connsiteY152" fmla="*/ 635267 h 5091764"/>
              <a:gd name="connsiteX153" fmla="*/ 2287878 w 4659336"/>
              <a:gd name="connsiteY153" fmla="*/ 606392 h 5091764"/>
              <a:gd name="connsiteX154" fmla="*/ 2326379 w 4659336"/>
              <a:gd name="connsiteY154" fmla="*/ 596766 h 5091764"/>
              <a:gd name="connsiteX155" fmla="*/ 2355255 w 4659336"/>
              <a:gd name="connsiteY155" fmla="*/ 616017 h 5091764"/>
              <a:gd name="connsiteX156" fmla="*/ 2384130 w 4659336"/>
              <a:gd name="connsiteY156" fmla="*/ 625642 h 5091764"/>
              <a:gd name="connsiteX157" fmla="*/ 2422632 w 4659336"/>
              <a:gd name="connsiteY157" fmla="*/ 654518 h 5091764"/>
              <a:gd name="connsiteX158" fmla="*/ 2499634 w 4659336"/>
              <a:gd name="connsiteY158" fmla="*/ 683394 h 5091764"/>
              <a:gd name="connsiteX159" fmla="*/ 2528509 w 4659336"/>
              <a:gd name="connsiteY159" fmla="*/ 702644 h 5091764"/>
              <a:gd name="connsiteX160" fmla="*/ 2701764 w 4659336"/>
              <a:gd name="connsiteY160" fmla="*/ 693019 h 5091764"/>
              <a:gd name="connsiteX161" fmla="*/ 2749890 w 4659336"/>
              <a:gd name="connsiteY161" fmla="*/ 673768 h 5091764"/>
              <a:gd name="connsiteX162" fmla="*/ 2817267 w 4659336"/>
              <a:gd name="connsiteY162" fmla="*/ 654518 h 5091764"/>
              <a:gd name="connsiteX163" fmla="*/ 2855768 w 4659336"/>
              <a:gd name="connsiteY163" fmla="*/ 635267 h 5091764"/>
              <a:gd name="connsiteX164" fmla="*/ 2923145 w 4659336"/>
              <a:gd name="connsiteY164" fmla="*/ 587141 h 5091764"/>
              <a:gd name="connsiteX165" fmla="*/ 2952021 w 4659336"/>
              <a:gd name="connsiteY165" fmla="*/ 567891 h 5091764"/>
              <a:gd name="connsiteX166" fmla="*/ 3009773 w 4659336"/>
              <a:gd name="connsiteY166" fmla="*/ 539015 h 5091764"/>
              <a:gd name="connsiteX167" fmla="*/ 3077149 w 4659336"/>
              <a:gd name="connsiteY167" fmla="*/ 471638 h 5091764"/>
              <a:gd name="connsiteX168" fmla="*/ 3096400 w 4659336"/>
              <a:gd name="connsiteY168" fmla="*/ 433137 h 5091764"/>
              <a:gd name="connsiteX169" fmla="*/ 3125276 w 4659336"/>
              <a:gd name="connsiteY169" fmla="*/ 413886 h 5091764"/>
              <a:gd name="connsiteX170" fmla="*/ 3154152 w 4659336"/>
              <a:gd name="connsiteY170" fmla="*/ 375385 h 5091764"/>
              <a:gd name="connsiteX171" fmla="*/ 3183027 w 4659336"/>
              <a:gd name="connsiteY171" fmla="*/ 346509 h 5091764"/>
              <a:gd name="connsiteX172" fmla="*/ 3192653 w 4659336"/>
              <a:gd name="connsiteY172" fmla="*/ 308008 h 5091764"/>
              <a:gd name="connsiteX173" fmla="*/ 3221528 w 4659336"/>
              <a:gd name="connsiteY173" fmla="*/ 288758 h 5091764"/>
              <a:gd name="connsiteX174" fmla="*/ 3250404 w 4659336"/>
              <a:gd name="connsiteY174" fmla="*/ 259882 h 5091764"/>
              <a:gd name="connsiteX175" fmla="*/ 3308156 w 4659336"/>
              <a:gd name="connsiteY175" fmla="*/ 192505 h 5091764"/>
              <a:gd name="connsiteX176" fmla="*/ 3317781 w 4659336"/>
              <a:gd name="connsiteY176" fmla="*/ 144379 h 5091764"/>
              <a:gd name="connsiteX177" fmla="*/ 3337032 w 4659336"/>
              <a:gd name="connsiteY177" fmla="*/ 86627 h 5091764"/>
              <a:gd name="connsiteX178" fmla="*/ 3356282 w 4659336"/>
              <a:gd name="connsiteY178" fmla="*/ 19251 h 5091764"/>
              <a:gd name="connsiteX179" fmla="*/ 3385158 w 4659336"/>
              <a:gd name="connsiteY179" fmla="*/ 0 h 5091764"/>
              <a:gd name="connsiteX180" fmla="*/ 3462160 w 4659336"/>
              <a:gd name="connsiteY180" fmla="*/ 28876 h 5091764"/>
              <a:gd name="connsiteX181" fmla="*/ 3491036 w 4659336"/>
              <a:gd name="connsiteY181" fmla="*/ 57752 h 5091764"/>
              <a:gd name="connsiteX182" fmla="*/ 3519912 w 4659336"/>
              <a:gd name="connsiteY182" fmla="*/ 77002 h 5091764"/>
              <a:gd name="connsiteX183" fmla="*/ 3539162 w 4659336"/>
              <a:gd name="connsiteY183" fmla="*/ 115503 h 5091764"/>
              <a:gd name="connsiteX184" fmla="*/ 3568038 w 4659336"/>
              <a:gd name="connsiteY184" fmla="*/ 154004 h 5091764"/>
              <a:gd name="connsiteX185" fmla="*/ 3577663 w 4659336"/>
              <a:gd name="connsiteY185" fmla="*/ 182880 h 5091764"/>
              <a:gd name="connsiteX186" fmla="*/ 3616164 w 4659336"/>
              <a:gd name="connsiteY186" fmla="*/ 240632 h 5091764"/>
              <a:gd name="connsiteX187" fmla="*/ 3664290 w 4659336"/>
              <a:gd name="connsiteY187" fmla="*/ 317634 h 5091764"/>
              <a:gd name="connsiteX188" fmla="*/ 3702792 w 4659336"/>
              <a:gd name="connsiteY188" fmla="*/ 365760 h 5091764"/>
              <a:gd name="connsiteX189" fmla="*/ 3722042 w 4659336"/>
              <a:gd name="connsiteY189" fmla="*/ 394636 h 5091764"/>
              <a:gd name="connsiteX190" fmla="*/ 3760543 w 4659336"/>
              <a:gd name="connsiteY190" fmla="*/ 413886 h 5091764"/>
              <a:gd name="connsiteX191" fmla="*/ 3827920 w 4659336"/>
              <a:gd name="connsiteY191" fmla="*/ 481263 h 5091764"/>
              <a:gd name="connsiteX192" fmla="*/ 3837545 w 4659336"/>
              <a:gd name="connsiteY192" fmla="*/ 510139 h 5091764"/>
              <a:gd name="connsiteX193" fmla="*/ 3895297 w 4659336"/>
              <a:gd name="connsiteY193" fmla="*/ 539015 h 5091764"/>
              <a:gd name="connsiteX194" fmla="*/ 3953048 w 4659336"/>
              <a:gd name="connsiteY194" fmla="*/ 596766 h 5091764"/>
              <a:gd name="connsiteX195" fmla="*/ 4010800 w 4659336"/>
              <a:gd name="connsiteY195" fmla="*/ 635267 h 5091764"/>
              <a:gd name="connsiteX196" fmla="*/ 4039676 w 4659336"/>
              <a:gd name="connsiteY196" fmla="*/ 654518 h 5091764"/>
              <a:gd name="connsiteX197" fmla="*/ 4068552 w 4659336"/>
              <a:gd name="connsiteY197" fmla="*/ 683394 h 5091764"/>
              <a:gd name="connsiteX198" fmla="*/ 4135928 w 4659336"/>
              <a:gd name="connsiteY198" fmla="*/ 712269 h 5091764"/>
              <a:gd name="connsiteX199" fmla="*/ 4203305 w 4659336"/>
              <a:gd name="connsiteY199" fmla="*/ 750771 h 5091764"/>
              <a:gd name="connsiteX200" fmla="*/ 4261057 w 4659336"/>
              <a:gd name="connsiteY200" fmla="*/ 770021 h 5091764"/>
              <a:gd name="connsiteX201" fmla="*/ 4289933 w 4659336"/>
              <a:gd name="connsiteY201" fmla="*/ 789272 h 5091764"/>
              <a:gd name="connsiteX202" fmla="*/ 4328434 w 4659336"/>
              <a:gd name="connsiteY202" fmla="*/ 827773 h 5091764"/>
              <a:gd name="connsiteX203" fmla="*/ 4415061 w 4659336"/>
              <a:gd name="connsiteY203" fmla="*/ 875899 h 5091764"/>
              <a:gd name="connsiteX204" fmla="*/ 4443937 w 4659336"/>
              <a:gd name="connsiteY204" fmla="*/ 885524 h 5091764"/>
              <a:gd name="connsiteX205" fmla="*/ 4453562 w 4659336"/>
              <a:gd name="connsiteY205" fmla="*/ 914400 h 5091764"/>
              <a:gd name="connsiteX206" fmla="*/ 4482438 w 4659336"/>
              <a:gd name="connsiteY206" fmla="*/ 885524 h 5091764"/>
              <a:gd name="connsiteX0" fmla="*/ 4482438 w 4659336"/>
              <a:gd name="connsiteY0" fmla="*/ 885524 h 5091764"/>
              <a:gd name="connsiteX1" fmla="*/ 4482438 w 4659336"/>
              <a:gd name="connsiteY1" fmla="*/ 885524 h 5091764"/>
              <a:gd name="connsiteX2" fmla="*/ 4501688 w 4659336"/>
              <a:gd name="connsiteY2" fmla="*/ 2069432 h 5091764"/>
              <a:gd name="connsiteX3" fmla="*/ 4549815 w 4659336"/>
              <a:gd name="connsiteY3" fmla="*/ 2127183 h 5091764"/>
              <a:gd name="connsiteX4" fmla="*/ 4559440 w 4659336"/>
              <a:gd name="connsiteY4" fmla="*/ 2175309 h 5091764"/>
              <a:gd name="connsiteX5" fmla="*/ 4569065 w 4659336"/>
              <a:gd name="connsiteY5" fmla="*/ 2723949 h 5091764"/>
              <a:gd name="connsiteX6" fmla="*/ 4588316 w 4659336"/>
              <a:gd name="connsiteY6" fmla="*/ 2858703 h 5091764"/>
              <a:gd name="connsiteX7" fmla="*/ 4597941 w 4659336"/>
              <a:gd name="connsiteY7" fmla="*/ 2945331 h 5091764"/>
              <a:gd name="connsiteX8" fmla="*/ 4607566 w 4659336"/>
              <a:gd name="connsiteY8" fmla="*/ 3022333 h 5091764"/>
              <a:gd name="connsiteX9" fmla="*/ 4452704 w 4659336"/>
              <a:gd name="connsiteY9" fmla="*/ 4090737 h 5091764"/>
              <a:gd name="connsiteX10" fmla="*/ 4626817 w 4659336"/>
              <a:gd name="connsiteY10" fmla="*/ 4138863 h 5091764"/>
              <a:gd name="connsiteX11" fmla="*/ 4646067 w 4659336"/>
              <a:gd name="connsiteY11" fmla="*/ 4177364 h 5091764"/>
              <a:gd name="connsiteX12" fmla="*/ 4478552 w 4659336"/>
              <a:gd name="connsiteY12" fmla="*/ 4316560 h 5091764"/>
              <a:gd name="connsiteX13" fmla="*/ 4636442 w 4659336"/>
              <a:gd name="connsiteY13" fmla="*/ 4639377 h 5091764"/>
              <a:gd name="connsiteX14" fmla="*/ 4626817 w 4659336"/>
              <a:gd name="connsiteY14" fmla="*/ 4668253 h 5091764"/>
              <a:gd name="connsiteX15" fmla="*/ 4493689 w 4659336"/>
              <a:gd name="connsiteY15" fmla="*/ 4897963 h 5091764"/>
              <a:gd name="connsiteX16" fmla="*/ 4569065 w 4659336"/>
              <a:gd name="connsiteY16" fmla="*/ 4937760 h 5091764"/>
              <a:gd name="connsiteX17" fmla="*/ 4559440 w 4659336"/>
              <a:gd name="connsiteY17" fmla="*/ 4985886 h 5091764"/>
              <a:gd name="connsiteX18" fmla="*/ 4445021 w 4659336"/>
              <a:gd name="connsiteY18" fmla="*/ 4967933 h 5091764"/>
              <a:gd name="connsiteX19" fmla="*/ 4443937 w 4659336"/>
              <a:gd name="connsiteY19" fmla="*/ 5005137 h 5091764"/>
              <a:gd name="connsiteX20" fmla="*/ 4415061 w 4659336"/>
              <a:gd name="connsiteY20" fmla="*/ 5014762 h 5091764"/>
              <a:gd name="connsiteX21" fmla="*/ 4078177 w 4659336"/>
              <a:gd name="connsiteY21" fmla="*/ 4995512 h 5091764"/>
              <a:gd name="connsiteX22" fmla="*/ 3904922 w 4659336"/>
              <a:gd name="connsiteY22" fmla="*/ 5005137 h 5091764"/>
              <a:gd name="connsiteX23" fmla="*/ 3866421 w 4659336"/>
              <a:gd name="connsiteY23" fmla="*/ 5014762 h 5091764"/>
              <a:gd name="connsiteX24" fmla="*/ 3779794 w 4659336"/>
              <a:gd name="connsiteY24" fmla="*/ 5034013 h 5091764"/>
              <a:gd name="connsiteX25" fmla="*/ 3702792 w 4659336"/>
              <a:gd name="connsiteY25" fmla="*/ 5062888 h 5091764"/>
              <a:gd name="connsiteX26" fmla="*/ 3645040 w 4659336"/>
              <a:gd name="connsiteY26" fmla="*/ 5082139 h 5091764"/>
              <a:gd name="connsiteX27" fmla="*/ 3616164 w 4659336"/>
              <a:gd name="connsiteY27" fmla="*/ 5091764 h 5091764"/>
              <a:gd name="connsiteX28" fmla="*/ 3250404 w 4659336"/>
              <a:gd name="connsiteY28" fmla="*/ 5082139 h 5091764"/>
              <a:gd name="connsiteX29" fmla="*/ 3240779 w 4659336"/>
              <a:gd name="connsiteY29" fmla="*/ 5043638 h 5091764"/>
              <a:gd name="connsiteX30" fmla="*/ 3231154 w 4659336"/>
              <a:gd name="connsiteY30" fmla="*/ 4937760 h 5091764"/>
              <a:gd name="connsiteX31" fmla="*/ 3211903 w 4659336"/>
              <a:gd name="connsiteY31" fmla="*/ 4899259 h 5091764"/>
              <a:gd name="connsiteX32" fmla="*/ 3192653 w 4659336"/>
              <a:gd name="connsiteY32" fmla="*/ 4841507 h 5091764"/>
              <a:gd name="connsiteX33" fmla="*/ 3183027 w 4659336"/>
              <a:gd name="connsiteY33" fmla="*/ 4793381 h 5091764"/>
              <a:gd name="connsiteX34" fmla="*/ 3154152 w 4659336"/>
              <a:gd name="connsiteY34" fmla="*/ 4754880 h 5091764"/>
              <a:gd name="connsiteX35" fmla="*/ 3134901 w 4659336"/>
              <a:gd name="connsiteY35" fmla="*/ 4706754 h 5091764"/>
              <a:gd name="connsiteX36" fmla="*/ 3115650 w 4659336"/>
              <a:gd name="connsiteY36" fmla="*/ 4398745 h 5091764"/>
              <a:gd name="connsiteX37" fmla="*/ 3106025 w 4659336"/>
              <a:gd name="connsiteY37" fmla="*/ 4225491 h 5091764"/>
              <a:gd name="connsiteX38" fmla="*/ 3096400 w 4659336"/>
              <a:gd name="connsiteY38" fmla="*/ 4196615 h 5091764"/>
              <a:gd name="connsiteX39" fmla="*/ 2961646 w 4659336"/>
              <a:gd name="connsiteY39" fmla="*/ 4186989 h 5091764"/>
              <a:gd name="connsiteX40" fmla="*/ 2923145 w 4659336"/>
              <a:gd name="connsiteY40" fmla="*/ 4167739 h 5091764"/>
              <a:gd name="connsiteX41" fmla="*/ 2778766 w 4659336"/>
              <a:gd name="connsiteY41" fmla="*/ 4138863 h 5091764"/>
              <a:gd name="connsiteX42" fmla="*/ 2807642 w 4659336"/>
              <a:gd name="connsiteY42" fmla="*/ 4023360 h 5091764"/>
              <a:gd name="connsiteX43" fmla="*/ 2836518 w 4659336"/>
              <a:gd name="connsiteY43" fmla="*/ 4004109 h 5091764"/>
              <a:gd name="connsiteX44" fmla="*/ 2894269 w 4659336"/>
              <a:gd name="connsiteY44" fmla="*/ 3907857 h 5091764"/>
              <a:gd name="connsiteX45" fmla="*/ 2913520 w 4659336"/>
              <a:gd name="connsiteY45" fmla="*/ 3878981 h 5091764"/>
              <a:gd name="connsiteX46" fmla="*/ 2923145 w 4659336"/>
              <a:gd name="connsiteY46" fmla="*/ 3850105 h 5091764"/>
              <a:gd name="connsiteX47" fmla="*/ 2942396 w 4659336"/>
              <a:gd name="connsiteY47" fmla="*/ 3821229 h 5091764"/>
              <a:gd name="connsiteX48" fmla="*/ 2847227 w 4659336"/>
              <a:gd name="connsiteY48" fmla="*/ 3831271 h 5091764"/>
              <a:gd name="connsiteX49" fmla="*/ 2864745 w 4659336"/>
              <a:gd name="connsiteY49" fmla="*/ 3784440 h 5091764"/>
              <a:gd name="connsiteX50" fmla="*/ 2834680 w 4659336"/>
              <a:gd name="connsiteY50" fmla="*/ 3805264 h 5091764"/>
              <a:gd name="connsiteX51" fmla="*/ 2776929 w 4659336"/>
              <a:gd name="connsiteY51" fmla="*/ 3854963 h 5091764"/>
              <a:gd name="connsiteX52" fmla="*/ 2616327 w 4659336"/>
              <a:gd name="connsiteY52" fmla="*/ 3773658 h 5091764"/>
              <a:gd name="connsiteX53" fmla="*/ 2568306 w 4659336"/>
              <a:gd name="connsiteY53" fmla="*/ 3728261 h 5091764"/>
              <a:gd name="connsiteX54" fmla="*/ 2490008 w 4659336"/>
              <a:gd name="connsiteY54" fmla="*/ 3455469 h 5091764"/>
              <a:gd name="connsiteX55" fmla="*/ 2491846 w 4659336"/>
              <a:gd name="connsiteY55" fmla="*/ 3644503 h 5091764"/>
              <a:gd name="connsiteX56" fmla="*/ 2389433 w 4659336"/>
              <a:gd name="connsiteY56" fmla="*/ 3654266 h 5091764"/>
              <a:gd name="connsiteX57" fmla="*/ 2422632 w 4659336"/>
              <a:gd name="connsiteY57" fmla="*/ 3291840 h 5091764"/>
              <a:gd name="connsiteX58" fmla="*/ 2326274 w 4659336"/>
              <a:gd name="connsiteY58" fmla="*/ 3614608 h 5091764"/>
              <a:gd name="connsiteX59" fmla="*/ 2355255 w 4659336"/>
              <a:gd name="connsiteY59" fmla="*/ 3253339 h 5091764"/>
              <a:gd name="connsiteX60" fmla="*/ 2295017 w 4659336"/>
              <a:gd name="connsiteY60" fmla="*/ 3610582 h 5091764"/>
              <a:gd name="connsiteX61" fmla="*/ 2267247 w 4659336"/>
              <a:gd name="connsiteY61" fmla="*/ 3611875 h 5091764"/>
              <a:gd name="connsiteX62" fmla="*/ 2156800 w 4659336"/>
              <a:gd name="connsiteY62" fmla="*/ 3613451 h 5091764"/>
              <a:gd name="connsiteX63" fmla="*/ 2066497 w 4659336"/>
              <a:gd name="connsiteY63" fmla="*/ 3304327 h 5091764"/>
              <a:gd name="connsiteX64" fmla="*/ 1931743 w 4659336"/>
              <a:gd name="connsiteY64" fmla="*/ 3147461 h 5091764"/>
              <a:gd name="connsiteX65" fmla="*/ 1686161 w 4659336"/>
              <a:gd name="connsiteY65" fmla="*/ 3283097 h 5091764"/>
              <a:gd name="connsiteX66" fmla="*/ 1556358 w 4659336"/>
              <a:gd name="connsiteY66" fmla="*/ 3147461 h 5091764"/>
              <a:gd name="connsiteX67" fmla="*/ 1527482 w 4659336"/>
              <a:gd name="connsiteY67" fmla="*/ 3176337 h 5091764"/>
              <a:gd name="connsiteX68" fmla="*/ 1488981 w 4659336"/>
              <a:gd name="connsiteY68" fmla="*/ 3195587 h 5091764"/>
              <a:gd name="connsiteX69" fmla="*/ 1469730 w 4659336"/>
              <a:gd name="connsiteY69" fmla="*/ 3224463 h 5091764"/>
              <a:gd name="connsiteX70" fmla="*/ 1402354 w 4659336"/>
              <a:gd name="connsiteY70" fmla="*/ 3253339 h 5091764"/>
              <a:gd name="connsiteX71" fmla="*/ 1334977 w 4659336"/>
              <a:gd name="connsiteY71" fmla="*/ 3301465 h 5091764"/>
              <a:gd name="connsiteX72" fmla="*/ 1277225 w 4659336"/>
              <a:gd name="connsiteY72" fmla="*/ 3320716 h 5091764"/>
              <a:gd name="connsiteX73" fmla="*/ 1238724 w 4659336"/>
              <a:gd name="connsiteY73" fmla="*/ 3349592 h 5091764"/>
              <a:gd name="connsiteX74" fmla="*/ 1180973 w 4659336"/>
              <a:gd name="connsiteY74" fmla="*/ 3368842 h 5091764"/>
              <a:gd name="connsiteX75" fmla="*/ 1142472 w 4659336"/>
              <a:gd name="connsiteY75" fmla="*/ 3388093 h 5091764"/>
              <a:gd name="connsiteX76" fmla="*/ 1093573 w 4659336"/>
              <a:gd name="connsiteY76" fmla="*/ 3510966 h 5091764"/>
              <a:gd name="connsiteX77" fmla="*/ 940341 w 4659336"/>
              <a:gd name="connsiteY77" fmla="*/ 3445844 h 5091764"/>
              <a:gd name="connsiteX78" fmla="*/ 967044 w 4659336"/>
              <a:gd name="connsiteY78" fmla="*/ 3559826 h 5091764"/>
              <a:gd name="connsiteX79" fmla="*/ 872964 w 4659336"/>
              <a:gd name="connsiteY79" fmla="*/ 3474720 h 5091764"/>
              <a:gd name="connsiteX80" fmla="*/ 834463 w 4659336"/>
              <a:gd name="connsiteY80" fmla="*/ 3493971 h 5091764"/>
              <a:gd name="connsiteX81" fmla="*/ 767086 w 4659336"/>
              <a:gd name="connsiteY81" fmla="*/ 3513221 h 5091764"/>
              <a:gd name="connsiteX82" fmla="*/ 738210 w 4659336"/>
              <a:gd name="connsiteY82" fmla="*/ 3532472 h 5091764"/>
              <a:gd name="connsiteX83" fmla="*/ 604326 w 4659336"/>
              <a:gd name="connsiteY83" fmla="*/ 3657547 h 5091764"/>
              <a:gd name="connsiteX84" fmla="*/ 603457 w 4659336"/>
              <a:gd name="connsiteY84" fmla="*/ 3503596 h 5091764"/>
              <a:gd name="connsiteX85" fmla="*/ 473579 w 4659336"/>
              <a:gd name="connsiteY85" fmla="*/ 3490025 h 5091764"/>
              <a:gd name="connsiteX86" fmla="*/ 526455 w 4659336"/>
              <a:gd name="connsiteY86" fmla="*/ 3397718 h 5091764"/>
              <a:gd name="connsiteX87" fmla="*/ 497579 w 4659336"/>
              <a:gd name="connsiteY87" fmla="*/ 3378467 h 5091764"/>
              <a:gd name="connsiteX88" fmla="*/ 468703 w 4659336"/>
              <a:gd name="connsiteY88" fmla="*/ 3349592 h 5091764"/>
              <a:gd name="connsiteX89" fmla="*/ 478328 w 4659336"/>
              <a:gd name="connsiteY89" fmla="*/ 3262964 h 5091764"/>
              <a:gd name="connsiteX90" fmla="*/ 516829 w 4659336"/>
              <a:gd name="connsiteY90" fmla="*/ 3224463 h 5091764"/>
              <a:gd name="connsiteX91" fmla="*/ 584206 w 4659336"/>
              <a:gd name="connsiteY91" fmla="*/ 3195587 h 5091764"/>
              <a:gd name="connsiteX92" fmla="*/ 613082 w 4659336"/>
              <a:gd name="connsiteY92" fmla="*/ 3166712 h 5091764"/>
              <a:gd name="connsiteX93" fmla="*/ 651583 w 4659336"/>
              <a:gd name="connsiteY93" fmla="*/ 3147461 h 5091764"/>
              <a:gd name="connsiteX94" fmla="*/ 670834 w 4659336"/>
              <a:gd name="connsiteY94" fmla="*/ 3118585 h 5091764"/>
              <a:gd name="connsiteX95" fmla="*/ 680459 w 4659336"/>
              <a:gd name="connsiteY95" fmla="*/ 3089709 h 5091764"/>
              <a:gd name="connsiteX96" fmla="*/ 728585 w 4659336"/>
              <a:gd name="connsiteY96" fmla="*/ 3031958 h 5091764"/>
              <a:gd name="connsiteX97" fmla="*/ 747836 w 4659336"/>
              <a:gd name="connsiteY97" fmla="*/ 3003082 h 5091764"/>
              <a:gd name="connsiteX98" fmla="*/ 757461 w 4659336"/>
              <a:gd name="connsiteY98" fmla="*/ 2964581 h 5091764"/>
              <a:gd name="connsiteX99" fmla="*/ 651583 w 4659336"/>
              <a:gd name="connsiteY99" fmla="*/ 2887579 h 5091764"/>
              <a:gd name="connsiteX100" fmla="*/ 564956 w 4659336"/>
              <a:gd name="connsiteY100" fmla="*/ 2839453 h 5091764"/>
              <a:gd name="connsiteX101" fmla="*/ 536080 w 4659336"/>
              <a:gd name="connsiteY101" fmla="*/ 2800952 h 5091764"/>
              <a:gd name="connsiteX102" fmla="*/ 478328 w 4659336"/>
              <a:gd name="connsiteY102" fmla="*/ 2781701 h 5091764"/>
              <a:gd name="connsiteX103" fmla="*/ 439827 w 4659336"/>
              <a:gd name="connsiteY103" fmla="*/ 2762451 h 5091764"/>
              <a:gd name="connsiteX104" fmla="*/ 420577 w 4659336"/>
              <a:gd name="connsiteY104" fmla="*/ 2733575 h 5091764"/>
              <a:gd name="connsiteX105" fmla="*/ 391701 w 4659336"/>
              <a:gd name="connsiteY105" fmla="*/ 2714324 h 5091764"/>
              <a:gd name="connsiteX106" fmla="*/ 353200 w 4659336"/>
              <a:gd name="connsiteY106" fmla="*/ 2666198 h 5091764"/>
              <a:gd name="connsiteX107" fmla="*/ 324324 w 4659336"/>
              <a:gd name="connsiteY107" fmla="*/ 2627697 h 5091764"/>
              <a:gd name="connsiteX108" fmla="*/ 285823 w 4659336"/>
              <a:gd name="connsiteY108" fmla="*/ 2618072 h 5091764"/>
              <a:gd name="connsiteX109" fmla="*/ 228072 w 4659336"/>
              <a:gd name="connsiteY109" fmla="*/ 2589196 h 5091764"/>
              <a:gd name="connsiteX110" fmla="*/ 218446 w 4659336"/>
              <a:gd name="connsiteY110" fmla="*/ 2560320 h 5091764"/>
              <a:gd name="connsiteX111" fmla="*/ 189570 w 4659336"/>
              <a:gd name="connsiteY111" fmla="*/ 2531444 h 5091764"/>
              <a:gd name="connsiteX112" fmla="*/ 160695 w 4659336"/>
              <a:gd name="connsiteY112" fmla="*/ 2492943 h 5091764"/>
              <a:gd name="connsiteX113" fmla="*/ 141444 w 4659336"/>
              <a:gd name="connsiteY113" fmla="*/ 2377440 h 5091764"/>
              <a:gd name="connsiteX114" fmla="*/ 131819 w 4659336"/>
              <a:gd name="connsiteY114" fmla="*/ 2338939 h 5091764"/>
              <a:gd name="connsiteX115" fmla="*/ 122194 w 4659336"/>
              <a:gd name="connsiteY115" fmla="*/ 2281187 h 5091764"/>
              <a:gd name="connsiteX116" fmla="*/ 93318 w 4659336"/>
              <a:gd name="connsiteY116" fmla="*/ 2184935 h 5091764"/>
              <a:gd name="connsiteX117" fmla="*/ 74067 w 4659336"/>
              <a:gd name="connsiteY117" fmla="*/ 2088682 h 5091764"/>
              <a:gd name="connsiteX118" fmla="*/ 35566 w 4659336"/>
              <a:gd name="connsiteY118" fmla="*/ 2011680 h 5091764"/>
              <a:gd name="connsiteX119" fmla="*/ 25941 w 4659336"/>
              <a:gd name="connsiteY119" fmla="*/ 1944303 h 5091764"/>
              <a:gd name="connsiteX120" fmla="*/ 16316 w 4659336"/>
              <a:gd name="connsiteY120" fmla="*/ 1915427 h 5091764"/>
              <a:gd name="connsiteX121" fmla="*/ 45192 w 4659336"/>
              <a:gd name="connsiteY121" fmla="*/ 1549667 h 5091764"/>
              <a:gd name="connsiteX122" fmla="*/ 54817 w 4659336"/>
              <a:gd name="connsiteY122" fmla="*/ 1443789 h 5091764"/>
              <a:gd name="connsiteX123" fmla="*/ 64442 w 4659336"/>
              <a:gd name="connsiteY123" fmla="*/ 1405288 h 5091764"/>
              <a:gd name="connsiteX124" fmla="*/ 83693 w 4659336"/>
              <a:gd name="connsiteY124" fmla="*/ 1347537 h 5091764"/>
              <a:gd name="connsiteX125" fmla="*/ 430202 w 4659336"/>
              <a:gd name="connsiteY125" fmla="*/ 1309036 h 5091764"/>
              <a:gd name="connsiteX126" fmla="*/ 709335 w 4659336"/>
              <a:gd name="connsiteY126" fmla="*/ 1280160 h 5091764"/>
              <a:gd name="connsiteX127" fmla="*/ 747836 w 4659336"/>
              <a:gd name="connsiteY127" fmla="*/ 1270535 h 5091764"/>
              <a:gd name="connsiteX128" fmla="*/ 959592 w 4659336"/>
              <a:gd name="connsiteY128" fmla="*/ 1260909 h 5091764"/>
              <a:gd name="connsiteX129" fmla="*/ 1075095 w 4659336"/>
              <a:gd name="connsiteY129" fmla="*/ 1222408 h 5091764"/>
              <a:gd name="connsiteX130" fmla="*/ 1190598 w 4659336"/>
              <a:gd name="connsiteY130" fmla="*/ 1174282 h 5091764"/>
              <a:gd name="connsiteX131" fmla="*/ 1209848 w 4659336"/>
              <a:gd name="connsiteY131" fmla="*/ 1145406 h 5091764"/>
              <a:gd name="connsiteX132" fmla="*/ 1344602 w 4659336"/>
              <a:gd name="connsiteY132" fmla="*/ 1087655 h 5091764"/>
              <a:gd name="connsiteX133" fmla="*/ 1373478 w 4659336"/>
              <a:gd name="connsiteY133" fmla="*/ 1049154 h 5091764"/>
              <a:gd name="connsiteX134" fmla="*/ 1402354 w 4659336"/>
              <a:gd name="connsiteY134" fmla="*/ 1039528 h 5091764"/>
              <a:gd name="connsiteX135" fmla="*/ 1546733 w 4659336"/>
              <a:gd name="connsiteY135" fmla="*/ 1020278 h 5091764"/>
              <a:gd name="connsiteX136" fmla="*/ 1594859 w 4659336"/>
              <a:gd name="connsiteY136" fmla="*/ 1010653 h 5091764"/>
              <a:gd name="connsiteX137" fmla="*/ 1623735 w 4659336"/>
              <a:gd name="connsiteY137" fmla="*/ 991402 h 5091764"/>
              <a:gd name="connsiteX138" fmla="*/ 1662236 w 4659336"/>
              <a:gd name="connsiteY138" fmla="*/ 981777 h 5091764"/>
              <a:gd name="connsiteX139" fmla="*/ 1700737 w 4659336"/>
              <a:gd name="connsiteY139" fmla="*/ 952901 h 5091764"/>
              <a:gd name="connsiteX140" fmla="*/ 1739238 w 4659336"/>
              <a:gd name="connsiteY140" fmla="*/ 914400 h 5091764"/>
              <a:gd name="connsiteX141" fmla="*/ 1768114 w 4659336"/>
              <a:gd name="connsiteY141" fmla="*/ 895149 h 5091764"/>
              <a:gd name="connsiteX142" fmla="*/ 1825865 w 4659336"/>
              <a:gd name="connsiteY142" fmla="*/ 875899 h 5091764"/>
              <a:gd name="connsiteX143" fmla="*/ 1902867 w 4659336"/>
              <a:gd name="connsiteY143" fmla="*/ 885524 h 5091764"/>
              <a:gd name="connsiteX144" fmla="*/ 1931743 w 4659336"/>
              <a:gd name="connsiteY144" fmla="*/ 895149 h 5091764"/>
              <a:gd name="connsiteX145" fmla="*/ 1970244 w 4659336"/>
              <a:gd name="connsiteY145" fmla="*/ 885524 h 5091764"/>
              <a:gd name="connsiteX146" fmla="*/ 2047246 w 4659336"/>
              <a:gd name="connsiteY146" fmla="*/ 837398 h 5091764"/>
              <a:gd name="connsiteX147" fmla="*/ 2076122 w 4659336"/>
              <a:gd name="connsiteY147" fmla="*/ 818147 h 5091764"/>
              <a:gd name="connsiteX148" fmla="*/ 2114623 w 4659336"/>
              <a:gd name="connsiteY148" fmla="*/ 808522 h 5091764"/>
              <a:gd name="connsiteX149" fmla="*/ 2162749 w 4659336"/>
              <a:gd name="connsiteY149" fmla="*/ 789272 h 5091764"/>
              <a:gd name="connsiteX150" fmla="*/ 2191625 w 4659336"/>
              <a:gd name="connsiteY150" fmla="*/ 731520 h 5091764"/>
              <a:gd name="connsiteX151" fmla="*/ 2220501 w 4659336"/>
              <a:gd name="connsiteY151" fmla="*/ 721895 h 5091764"/>
              <a:gd name="connsiteX152" fmla="*/ 2249377 w 4659336"/>
              <a:gd name="connsiteY152" fmla="*/ 635267 h 5091764"/>
              <a:gd name="connsiteX153" fmla="*/ 2287878 w 4659336"/>
              <a:gd name="connsiteY153" fmla="*/ 606392 h 5091764"/>
              <a:gd name="connsiteX154" fmla="*/ 2326379 w 4659336"/>
              <a:gd name="connsiteY154" fmla="*/ 596766 h 5091764"/>
              <a:gd name="connsiteX155" fmla="*/ 2355255 w 4659336"/>
              <a:gd name="connsiteY155" fmla="*/ 616017 h 5091764"/>
              <a:gd name="connsiteX156" fmla="*/ 2384130 w 4659336"/>
              <a:gd name="connsiteY156" fmla="*/ 625642 h 5091764"/>
              <a:gd name="connsiteX157" fmla="*/ 2422632 w 4659336"/>
              <a:gd name="connsiteY157" fmla="*/ 654518 h 5091764"/>
              <a:gd name="connsiteX158" fmla="*/ 2499634 w 4659336"/>
              <a:gd name="connsiteY158" fmla="*/ 683394 h 5091764"/>
              <a:gd name="connsiteX159" fmla="*/ 2528509 w 4659336"/>
              <a:gd name="connsiteY159" fmla="*/ 702644 h 5091764"/>
              <a:gd name="connsiteX160" fmla="*/ 2701764 w 4659336"/>
              <a:gd name="connsiteY160" fmla="*/ 693019 h 5091764"/>
              <a:gd name="connsiteX161" fmla="*/ 2749890 w 4659336"/>
              <a:gd name="connsiteY161" fmla="*/ 673768 h 5091764"/>
              <a:gd name="connsiteX162" fmla="*/ 2817267 w 4659336"/>
              <a:gd name="connsiteY162" fmla="*/ 654518 h 5091764"/>
              <a:gd name="connsiteX163" fmla="*/ 2855768 w 4659336"/>
              <a:gd name="connsiteY163" fmla="*/ 635267 h 5091764"/>
              <a:gd name="connsiteX164" fmla="*/ 2923145 w 4659336"/>
              <a:gd name="connsiteY164" fmla="*/ 587141 h 5091764"/>
              <a:gd name="connsiteX165" fmla="*/ 2952021 w 4659336"/>
              <a:gd name="connsiteY165" fmla="*/ 567891 h 5091764"/>
              <a:gd name="connsiteX166" fmla="*/ 3009773 w 4659336"/>
              <a:gd name="connsiteY166" fmla="*/ 539015 h 5091764"/>
              <a:gd name="connsiteX167" fmla="*/ 3077149 w 4659336"/>
              <a:gd name="connsiteY167" fmla="*/ 471638 h 5091764"/>
              <a:gd name="connsiteX168" fmla="*/ 3096400 w 4659336"/>
              <a:gd name="connsiteY168" fmla="*/ 433137 h 5091764"/>
              <a:gd name="connsiteX169" fmla="*/ 3125276 w 4659336"/>
              <a:gd name="connsiteY169" fmla="*/ 413886 h 5091764"/>
              <a:gd name="connsiteX170" fmla="*/ 3154152 w 4659336"/>
              <a:gd name="connsiteY170" fmla="*/ 375385 h 5091764"/>
              <a:gd name="connsiteX171" fmla="*/ 3183027 w 4659336"/>
              <a:gd name="connsiteY171" fmla="*/ 346509 h 5091764"/>
              <a:gd name="connsiteX172" fmla="*/ 3192653 w 4659336"/>
              <a:gd name="connsiteY172" fmla="*/ 308008 h 5091764"/>
              <a:gd name="connsiteX173" fmla="*/ 3221528 w 4659336"/>
              <a:gd name="connsiteY173" fmla="*/ 288758 h 5091764"/>
              <a:gd name="connsiteX174" fmla="*/ 3250404 w 4659336"/>
              <a:gd name="connsiteY174" fmla="*/ 259882 h 5091764"/>
              <a:gd name="connsiteX175" fmla="*/ 3308156 w 4659336"/>
              <a:gd name="connsiteY175" fmla="*/ 192505 h 5091764"/>
              <a:gd name="connsiteX176" fmla="*/ 3317781 w 4659336"/>
              <a:gd name="connsiteY176" fmla="*/ 144379 h 5091764"/>
              <a:gd name="connsiteX177" fmla="*/ 3337032 w 4659336"/>
              <a:gd name="connsiteY177" fmla="*/ 86627 h 5091764"/>
              <a:gd name="connsiteX178" fmla="*/ 3356282 w 4659336"/>
              <a:gd name="connsiteY178" fmla="*/ 19251 h 5091764"/>
              <a:gd name="connsiteX179" fmla="*/ 3385158 w 4659336"/>
              <a:gd name="connsiteY179" fmla="*/ 0 h 5091764"/>
              <a:gd name="connsiteX180" fmla="*/ 3462160 w 4659336"/>
              <a:gd name="connsiteY180" fmla="*/ 28876 h 5091764"/>
              <a:gd name="connsiteX181" fmla="*/ 3491036 w 4659336"/>
              <a:gd name="connsiteY181" fmla="*/ 57752 h 5091764"/>
              <a:gd name="connsiteX182" fmla="*/ 3519912 w 4659336"/>
              <a:gd name="connsiteY182" fmla="*/ 77002 h 5091764"/>
              <a:gd name="connsiteX183" fmla="*/ 3539162 w 4659336"/>
              <a:gd name="connsiteY183" fmla="*/ 115503 h 5091764"/>
              <a:gd name="connsiteX184" fmla="*/ 3568038 w 4659336"/>
              <a:gd name="connsiteY184" fmla="*/ 154004 h 5091764"/>
              <a:gd name="connsiteX185" fmla="*/ 3577663 w 4659336"/>
              <a:gd name="connsiteY185" fmla="*/ 182880 h 5091764"/>
              <a:gd name="connsiteX186" fmla="*/ 3616164 w 4659336"/>
              <a:gd name="connsiteY186" fmla="*/ 240632 h 5091764"/>
              <a:gd name="connsiteX187" fmla="*/ 3664290 w 4659336"/>
              <a:gd name="connsiteY187" fmla="*/ 317634 h 5091764"/>
              <a:gd name="connsiteX188" fmla="*/ 3702792 w 4659336"/>
              <a:gd name="connsiteY188" fmla="*/ 365760 h 5091764"/>
              <a:gd name="connsiteX189" fmla="*/ 3722042 w 4659336"/>
              <a:gd name="connsiteY189" fmla="*/ 394636 h 5091764"/>
              <a:gd name="connsiteX190" fmla="*/ 3760543 w 4659336"/>
              <a:gd name="connsiteY190" fmla="*/ 413886 h 5091764"/>
              <a:gd name="connsiteX191" fmla="*/ 3827920 w 4659336"/>
              <a:gd name="connsiteY191" fmla="*/ 481263 h 5091764"/>
              <a:gd name="connsiteX192" fmla="*/ 3837545 w 4659336"/>
              <a:gd name="connsiteY192" fmla="*/ 510139 h 5091764"/>
              <a:gd name="connsiteX193" fmla="*/ 3895297 w 4659336"/>
              <a:gd name="connsiteY193" fmla="*/ 539015 h 5091764"/>
              <a:gd name="connsiteX194" fmla="*/ 3953048 w 4659336"/>
              <a:gd name="connsiteY194" fmla="*/ 596766 h 5091764"/>
              <a:gd name="connsiteX195" fmla="*/ 4010800 w 4659336"/>
              <a:gd name="connsiteY195" fmla="*/ 635267 h 5091764"/>
              <a:gd name="connsiteX196" fmla="*/ 4039676 w 4659336"/>
              <a:gd name="connsiteY196" fmla="*/ 654518 h 5091764"/>
              <a:gd name="connsiteX197" fmla="*/ 4068552 w 4659336"/>
              <a:gd name="connsiteY197" fmla="*/ 683394 h 5091764"/>
              <a:gd name="connsiteX198" fmla="*/ 4135928 w 4659336"/>
              <a:gd name="connsiteY198" fmla="*/ 712269 h 5091764"/>
              <a:gd name="connsiteX199" fmla="*/ 4203305 w 4659336"/>
              <a:gd name="connsiteY199" fmla="*/ 750771 h 5091764"/>
              <a:gd name="connsiteX200" fmla="*/ 4261057 w 4659336"/>
              <a:gd name="connsiteY200" fmla="*/ 770021 h 5091764"/>
              <a:gd name="connsiteX201" fmla="*/ 4289933 w 4659336"/>
              <a:gd name="connsiteY201" fmla="*/ 789272 h 5091764"/>
              <a:gd name="connsiteX202" fmla="*/ 4328434 w 4659336"/>
              <a:gd name="connsiteY202" fmla="*/ 827773 h 5091764"/>
              <a:gd name="connsiteX203" fmla="*/ 4415061 w 4659336"/>
              <a:gd name="connsiteY203" fmla="*/ 875899 h 5091764"/>
              <a:gd name="connsiteX204" fmla="*/ 4443937 w 4659336"/>
              <a:gd name="connsiteY204" fmla="*/ 885524 h 5091764"/>
              <a:gd name="connsiteX205" fmla="*/ 4453562 w 4659336"/>
              <a:gd name="connsiteY205" fmla="*/ 914400 h 5091764"/>
              <a:gd name="connsiteX206" fmla="*/ 4482438 w 4659336"/>
              <a:gd name="connsiteY206" fmla="*/ 885524 h 5091764"/>
              <a:gd name="connsiteX0" fmla="*/ 4482438 w 4659336"/>
              <a:gd name="connsiteY0" fmla="*/ 885524 h 5091764"/>
              <a:gd name="connsiteX1" fmla="*/ 4482438 w 4659336"/>
              <a:gd name="connsiteY1" fmla="*/ 885524 h 5091764"/>
              <a:gd name="connsiteX2" fmla="*/ 4501688 w 4659336"/>
              <a:gd name="connsiteY2" fmla="*/ 2069432 h 5091764"/>
              <a:gd name="connsiteX3" fmla="*/ 4549815 w 4659336"/>
              <a:gd name="connsiteY3" fmla="*/ 2127183 h 5091764"/>
              <a:gd name="connsiteX4" fmla="*/ 4559440 w 4659336"/>
              <a:gd name="connsiteY4" fmla="*/ 2175309 h 5091764"/>
              <a:gd name="connsiteX5" fmla="*/ 4569065 w 4659336"/>
              <a:gd name="connsiteY5" fmla="*/ 2723949 h 5091764"/>
              <a:gd name="connsiteX6" fmla="*/ 4588316 w 4659336"/>
              <a:gd name="connsiteY6" fmla="*/ 2858703 h 5091764"/>
              <a:gd name="connsiteX7" fmla="*/ 4597941 w 4659336"/>
              <a:gd name="connsiteY7" fmla="*/ 2945331 h 5091764"/>
              <a:gd name="connsiteX8" fmla="*/ 4607566 w 4659336"/>
              <a:gd name="connsiteY8" fmla="*/ 3022333 h 5091764"/>
              <a:gd name="connsiteX9" fmla="*/ 4452704 w 4659336"/>
              <a:gd name="connsiteY9" fmla="*/ 4090737 h 5091764"/>
              <a:gd name="connsiteX10" fmla="*/ 4626817 w 4659336"/>
              <a:gd name="connsiteY10" fmla="*/ 4138863 h 5091764"/>
              <a:gd name="connsiteX11" fmla="*/ 4646067 w 4659336"/>
              <a:gd name="connsiteY11" fmla="*/ 4177364 h 5091764"/>
              <a:gd name="connsiteX12" fmla="*/ 4478552 w 4659336"/>
              <a:gd name="connsiteY12" fmla="*/ 4316560 h 5091764"/>
              <a:gd name="connsiteX13" fmla="*/ 4636442 w 4659336"/>
              <a:gd name="connsiteY13" fmla="*/ 4639377 h 5091764"/>
              <a:gd name="connsiteX14" fmla="*/ 4626817 w 4659336"/>
              <a:gd name="connsiteY14" fmla="*/ 4668253 h 5091764"/>
              <a:gd name="connsiteX15" fmla="*/ 4493689 w 4659336"/>
              <a:gd name="connsiteY15" fmla="*/ 4897963 h 5091764"/>
              <a:gd name="connsiteX16" fmla="*/ 4569065 w 4659336"/>
              <a:gd name="connsiteY16" fmla="*/ 4937760 h 5091764"/>
              <a:gd name="connsiteX17" fmla="*/ 4559440 w 4659336"/>
              <a:gd name="connsiteY17" fmla="*/ 4985886 h 5091764"/>
              <a:gd name="connsiteX18" fmla="*/ 4445021 w 4659336"/>
              <a:gd name="connsiteY18" fmla="*/ 4967933 h 5091764"/>
              <a:gd name="connsiteX19" fmla="*/ 4443937 w 4659336"/>
              <a:gd name="connsiteY19" fmla="*/ 5005137 h 5091764"/>
              <a:gd name="connsiteX20" fmla="*/ 4415061 w 4659336"/>
              <a:gd name="connsiteY20" fmla="*/ 5014762 h 5091764"/>
              <a:gd name="connsiteX21" fmla="*/ 4078177 w 4659336"/>
              <a:gd name="connsiteY21" fmla="*/ 4995512 h 5091764"/>
              <a:gd name="connsiteX22" fmla="*/ 3904922 w 4659336"/>
              <a:gd name="connsiteY22" fmla="*/ 5005137 h 5091764"/>
              <a:gd name="connsiteX23" fmla="*/ 3866421 w 4659336"/>
              <a:gd name="connsiteY23" fmla="*/ 5014762 h 5091764"/>
              <a:gd name="connsiteX24" fmla="*/ 3779794 w 4659336"/>
              <a:gd name="connsiteY24" fmla="*/ 5034013 h 5091764"/>
              <a:gd name="connsiteX25" fmla="*/ 3702792 w 4659336"/>
              <a:gd name="connsiteY25" fmla="*/ 5062888 h 5091764"/>
              <a:gd name="connsiteX26" fmla="*/ 3645040 w 4659336"/>
              <a:gd name="connsiteY26" fmla="*/ 5082139 h 5091764"/>
              <a:gd name="connsiteX27" fmla="*/ 3616164 w 4659336"/>
              <a:gd name="connsiteY27" fmla="*/ 5091764 h 5091764"/>
              <a:gd name="connsiteX28" fmla="*/ 3250404 w 4659336"/>
              <a:gd name="connsiteY28" fmla="*/ 5082139 h 5091764"/>
              <a:gd name="connsiteX29" fmla="*/ 3240779 w 4659336"/>
              <a:gd name="connsiteY29" fmla="*/ 5043638 h 5091764"/>
              <a:gd name="connsiteX30" fmla="*/ 3231154 w 4659336"/>
              <a:gd name="connsiteY30" fmla="*/ 4937760 h 5091764"/>
              <a:gd name="connsiteX31" fmla="*/ 3211903 w 4659336"/>
              <a:gd name="connsiteY31" fmla="*/ 4899259 h 5091764"/>
              <a:gd name="connsiteX32" fmla="*/ 3192653 w 4659336"/>
              <a:gd name="connsiteY32" fmla="*/ 4841507 h 5091764"/>
              <a:gd name="connsiteX33" fmla="*/ 3183027 w 4659336"/>
              <a:gd name="connsiteY33" fmla="*/ 4793381 h 5091764"/>
              <a:gd name="connsiteX34" fmla="*/ 3154152 w 4659336"/>
              <a:gd name="connsiteY34" fmla="*/ 4754880 h 5091764"/>
              <a:gd name="connsiteX35" fmla="*/ 3134901 w 4659336"/>
              <a:gd name="connsiteY35" fmla="*/ 4706754 h 5091764"/>
              <a:gd name="connsiteX36" fmla="*/ 3115650 w 4659336"/>
              <a:gd name="connsiteY36" fmla="*/ 4398745 h 5091764"/>
              <a:gd name="connsiteX37" fmla="*/ 3106025 w 4659336"/>
              <a:gd name="connsiteY37" fmla="*/ 4225491 h 5091764"/>
              <a:gd name="connsiteX38" fmla="*/ 3096400 w 4659336"/>
              <a:gd name="connsiteY38" fmla="*/ 4196615 h 5091764"/>
              <a:gd name="connsiteX39" fmla="*/ 2961646 w 4659336"/>
              <a:gd name="connsiteY39" fmla="*/ 4186989 h 5091764"/>
              <a:gd name="connsiteX40" fmla="*/ 2923145 w 4659336"/>
              <a:gd name="connsiteY40" fmla="*/ 4167739 h 5091764"/>
              <a:gd name="connsiteX41" fmla="*/ 2778766 w 4659336"/>
              <a:gd name="connsiteY41" fmla="*/ 4138863 h 5091764"/>
              <a:gd name="connsiteX42" fmla="*/ 2807642 w 4659336"/>
              <a:gd name="connsiteY42" fmla="*/ 4023360 h 5091764"/>
              <a:gd name="connsiteX43" fmla="*/ 2836518 w 4659336"/>
              <a:gd name="connsiteY43" fmla="*/ 4004109 h 5091764"/>
              <a:gd name="connsiteX44" fmla="*/ 2894269 w 4659336"/>
              <a:gd name="connsiteY44" fmla="*/ 3907857 h 5091764"/>
              <a:gd name="connsiteX45" fmla="*/ 2913520 w 4659336"/>
              <a:gd name="connsiteY45" fmla="*/ 3878981 h 5091764"/>
              <a:gd name="connsiteX46" fmla="*/ 2923145 w 4659336"/>
              <a:gd name="connsiteY46" fmla="*/ 3850105 h 5091764"/>
              <a:gd name="connsiteX47" fmla="*/ 2942396 w 4659336"/>
              <a:gd name="connsiteY47" fmla="*/ 3821229 h 5091764"/>
              <a:gd name="connsiteX48" fmla="*/ 2847227 w 4659336"/>
              <a:gd name="connsiteY48" fmla="*/ 3831271 h 5091764"/>
              <a:gd name="connsiteX49" fmla="*/ 2864745 w 4659336"/>
              <a:gd name="connsiteY49" fmla="*/ 3784440 h 5091764"/>
              <a:gd name="connsiteX50" fmla="*/ 2834680 w 4659336"/>
              <a:gd name="connsiteY50" fmla="*/ 3805264 h 5091764"/>
              <a:gd name="connsiteX51" fmla="*/ 2776929 w 4659336"/>
              <a:gd name="connsiteY51" fmla="*/ 3854963 h 5091764"/>
              <a:gd name="connsiteX52" fmla="*/ 2616327 w 4659336"/>
              <a:gd name="connsiteY52" fmla="*/ 3773658 h 5091764"/>
              <a:gd name="connsiteX53" fmla="*/ 2568306 w 4659336"/>
              <a:gd name="connsiteY53" fmla="*/ 3728261 h 5091764"/>
              <a:gd name="connsiteX54" fmla="*/ 2490008 w 4659336"/>
              <a:gd name="connsiteY54" fmla="*/ 3455469 h 5091764"/>
              <a:gd name="connsiteX55" fmla="*/ 2491846 w 4659336"/>
              <a:gd name="connsiteY55" fmla="*/ 3644503 h 5091764"/>
              <a:gd name="connsiteX56" fmla="*/ 2389433 w 4659336"/>
              <a:gd name="connsiteY56" fmla="*/ 3654266 h 5091764"/>
              <a:gd name="connsiteX57" fmla="*/ 2422632 w 4659336"/>
              <a:gd name="connsiteY57" fmla="*/ 3291840 h 5091764"/>
              <a:gd name="connsiteX58" fmla="*/ 2326274 w 4659336"/>
              <a:gd name="connsiteY58" fmla="*/ 3614608 h 5091764"/>
              <a:gd name="connsiteX59" fmla="*/ 2325732 w 4659336"/>
              <a:gd name="connsiteY59" fmla="*/ 3625668 h 5091764"/>
              <a:gd name="connsiteX60" fmla="*/ 2295017 w 4659336"/>
              <a:gd name="connsiteY60" fmla="*/ 3610582 h 5091764"/>
              <a:gd name="connsiteX61" fmla="*/ 2267247 w 4659336"/>
              <a:gd name="connsiteY61" fmla="*/ 3611875 h 5091764"/>
              <a:gd name="connsiteX62" fmla="*/ 2156800 w 4659336"/>
              <a:gd name="connsiteY62" fmla="*/ 3613451 h 5091764"/>
              <a:gd name="connsiteX63" fmla="*/ 2066497 w 4659336"/>
              <a:gd name="connsiteY63" fmla="*/ 3304327 h 5091764"/>
              <a:gd name="connsiteX64" fmla="*/ 1931743 w 4659336"/>
              <a:gd name="connsiteY64" fmla="*/ 3147461 h 5091764"/>
              <a:gd name="connsiteX65" fmla="*/ 1686161 w 4659336"/>
              <a:gd name="connsiteY65" fmla="*/ 3283097 h 5091764"/>
              <a:gd name="connsiteX66" fmla="*/ 1556358 w 4659336"/>
              <a:gd name="connsiteY66" fmla="*/ 3147461 h 5091764"/>
              <a:gd name="connsiteX67" fmla="*/ 1527482 w 4659336"/>
              <a:gd name="connsiteY67" fmla="*/ 3176337 h 5091764"/>
              <a:gd name="connsiteX68" fmla="*/ 1488981 w 4659336"/>
              <a:gd name="connsiteY68" fmla="*/ 3195587 h 5091764"/>
              <a:gd name="connsiteX69" fmla="*/ 1469730 w 4659336"/>
              <a:gd name="connsiteY69" fmla="*/ 3224463 h 5091764"/>
              <a:gd name="connsiteX70" fmla="*/ 1402354 w 4659336"/>
              <a:gd name="connsiteY70" fmla="*/ 3253339 h 5091764"/>
              <a:gd name="connsiteX71" fmla="*/ 1334977 w 4659336"/>
              <a:gd name="connsiteY71" fmla="*/ 3301465 h 5091764"/>
              <a:gd name="connsiteX72" fmla="*/ 1277225 w 4659336"/>
              <a:gd name="connsiteY72" fmla="*/ 3320716 h 5091764"/>
              <a:gd name="connsiteX73" fmla="*/ 1238724 w 4659336"/>
              <a:gd name="connsiteY73" fmla="*/ 3349592 h 5091764"/>
              <a:gd name="connsiteX74" fmla="*/ 1180973 w 4659336"/>
              <a:gd name="connsiteY74" fmla="*/ 3368842 h 5091764"/>
              <a:gd name="connsiteX75" fmla="*/ 1142472 w 4659336"/>
              <a:gd name="connsiteY75" fmla="*/ 3388093 h 5091764"/>
              <a:gd name="connsiteX76" fmla="*/ 1093573 w 4659336"/>
              <a:gd name="connsiteY76" fmla="*/ 3510966 h 5091764"/>
              <a:gd name="connsiteX77" fmla="*/ 940341 w 4659336"/>
              <a:gd name="connsiteY77" fmla="*/ 3445844 h 5091764"/>
              <a:gd name="connsiteX78" fmla="*/ 967044 w 4659336"/>
              <a:gd name="connsiteY78" fmla="*/ 3559826 h 5091764"/>
              <a:gd name="connsiteX79" fmla="*/ 872964 w 4659336"/>
              <a:gd name="connsiteY79" fmla="*/ 3474720 h 5091764"/>
              <a:gd name="connsiteX80" fmla="*/ 834463 w 4659336"/>
              <a:gd name="connsiteY80" fmla="*/ 3493971 h 5091764"/>
              <a:gd name="connsiteX81" fmla="*/ 767086 w 4659336"/>
              <a:gd name="connsiteY81" fmla="*/ 3513221 h 5091764"/>
              <a:gd name="connsiteX82" fmla="*/ 738210 w 4659336"/>
              <a:gd name="connsiteY82" fmla="*/ 3532472 h 5091764"/>
              <a:gd name="connsiteX83" fmla="*/ 604326 w 4659336"/>
              <a:gd name="connsiteY83" fmla="*/ 3657547 h 5091764"/>
              <a:gd name="connsiteX84" fmla="*/ 603457 w 4659336"/>
              <a:gd name="connsiteY84" fmla="*/ 3503596 h 5091764"/>
              <a:gd name="connsiteX85" fmla="*/ 473579 w 4659336"/>
              <a:gd name="connsiteY85" fmla="*/ 3490025 h 5091764"/>
              <a:gd name="connsiteX86" fmla="*/ 526455 w 4659336"/>
              <a:gd name="connsiteY86" fmla="*/ 3397718 h 5091764"/>
              <a:gd name="connsiteX87" fmla="*/ 497579 w 4659336"/>
              <a:gd name="connsiteY87" fmla="*/ 3378467 h 5091764"/>
              <a:gd name="connsiteX88" fmla="*/ 468703 w 4659336"/>
              <a:gd name="connsiteY88" fmla="*/ 3349592 h 5091764"/>
              <a:gd name="connsiteX89" fmla="*/ 478328 w 4659336"/>
              <a:gd name="connsiteY89" fmla="*/ 3262964 h 5091764"/>
              <a:gd name="connsiteX90" fmla="*/ 516829 w 4659336"/>
              <a:gd name="connsiteY90" fmla="*/ 3224463 h 5091764"/>
              <a:gd name="connsiteX91" fmla="*/ 584206 w 4659336"/>
              <a:gd name="connsiteY91" fmla="*/ 3195587 h 5091764"/>
              <a:gd name="connsiteX92" fmla="*/ 613082 w 4659336"/>
              <a:gd name="connsiteY92" fmla="*/ 3166712 h 5091764"/>
              <a:gd name="connsiteX93" fmla="*/ 651583 w 4659336"/>
              <a:gd name="connsiteY93" fmla="*/ 3147461 h 5091764"/>
              <a:gd name="connsiteX94" fmla="*/ 670834 w 4659336"/>
              <a:gd name="connsiteY94" fmla="*/ 3118585 h 5091764"/>
              <a:gd name="connsiteX95" fmla="*/ 680459 w 4659336"/>
              <a:gd name="connsiteY95" fmla="*/ 3089709 h 5091764"/>
              <a:gd name="connsiteX96" fmla="*/ 728585 w 4659336"/>
              <a:gd name="connsiteY96" fmla="*/ 3031958 h 5091764"/>
              <a:gd name="connsiteX97" fmla="*/ 747836 w 4659336"/>
              <a:gd name="connsiteY97" fmla="*/ 3003082 h 5091764"/>
              <a:gd name="connsiteX98" fmla="*/ 757461 w 4659336"/>
              <a:gd name="connsiteY98" fmla="*/ 2964581 h 5091764"/>
              <a:gd name="connsiteX99" fmla="*/ 651583 w 4659336"/>
              <a:gd name="connsiteY99" fmla="*/ 2887579 h 5091764"/>
              <a:gd name="connsiteX100" fmla="*/ 564956 w 4659336"/>
              <a:gd name="connsiteY100" fmla="*/ 2839453 h 5091764"/>
              <a:gd name="connsiteX101" fmla="*/ 536080 w 4659336"/>
              <a:gd name="connsiteY101" fmla="*/ 2800952 h 5091764"/>
              <a:gd name="connsiteX102" fmla="*/ 478328 w 4659336"/>
              <a:gd name="connsiteY102" fmla="*/ 2781701 h 5091764"/>
              <a:gd name="connsiteX103" fmla="*/ 439827 w 4659336"/>
              <a:gd name="connsiteY103" fmla="*/ 2762451 h 5091764"/>
              <a:gd name="connsiteX104" fmla="*/ 420577 w 4659336"/>
              <a:gd name="connsiteY104" fmla="*/ 2733575 h 5091764"/>
              <a:gd name="connsiteX105" fmla="*/ 391701 w 4659336"/>
              <a:gd name="connsiteY105" fmla="*/ 2714324 h 5091764"/>
              <a:gd name="connsiteX106" fmla="*/ 353200 w 4659336"/>
              <a:gd name="connsiteY106" fmla="*/ 2666198 h 5091764"/>
              <a:gd name="connsiteX107" fmla="*/ 324324 w 4659336"/>
              <a:gd name="connsiteY107" fmla="*/ 2627697 h 5091764"/>
              <a:gd name="connsiteX108" fmla="*/ 285823 w 4659336"/>
              <a:gd name="connsiteY108" fmla="*/ 2618072 h 5091764"/>
              <a:gd name="connsiteX109" fmla="*/ 228072 w 4659336"/>
              <a:gd name="connsiteY109" fmla="*/ 2589196 h 5091764"/>
              <a:gd name="connsiteX110" fmla="*/ 218446 w 4659336"/>
              <a:gd name="connsiteY110" fmla="*/ 2560320 h 5091764"/>
              <a:gd name="connsiteX111" fmla="*/ 189570 w 4659336"/>
              <a:gd name="connsiteY111" fmla="*/ 2531444 h 5091764"/>
              <a:gd name="connsiteX112" fmla="*/ 160695 w 4659336"/>
              <a:gd name="connsiteY112" fmla="*/ 2492943 h 5091764"/>
              <a:gd name="connsiteX113" fmla="*/ 141444 w 4659336"/>
              <a:gd name="connsiteY113" fmla="*/ 2377440 h 5091764"/>
              <a:gd name="connsiteX114" fmla="*/ 131819 w 4659336"/>
              <a:gd name="connsiteY114" fmla="*/ 2338939 h 5091764"/>
              <a:gd name="connsiteX115" fmla="*/ 122194 w 4659336"/>
              <a:gd name="connsiteY115" fmla="*/ 2281187 h 5091764"/>
              <a:gd name="connsiteX116" fmla="*/ 93318 w 4659336"/>
              <a:gd name="connsiteY116" fmla="*/ 2184935 h 5091764"/>
              <a:gd name="connsiteX117" fmla="*/ 74067 w 4659336"/>
              <a:gd name="connsiteY117" fmla="*/ 2088682 h 5091764"/>
              <a:gd name="connsiteX118" fmla="*/ 35566 w 4659336"/>
              <a:gd name="connsiteY118" fmla="*/ 2011680 h 5091764"/>
              <a:gd name="connsiteX119" fmla="*/ 25941 w 4659336"/>
              <a:gd name="connsiteY119" fmla="*/ 1944303 h 5091764"/>
              <a:gd name="connsiteX120" fmla="*/ 16316 w 4659336"/>
              <a:gd name="connsiteY120" fmla="*/ 1915427 h 5091764"/>
              <a:gd name="connsiteX121" fmla="*/ 45192 w 4659336"/>
              <a:gd name="connsiteY121" fmla="*/ 1549667 h 5091764"/>
              <a:gd name="connsiteX122" fmla="*/ 54817 w 4659336"/>
              <a:gd name="connsiteY122" fmla="*/ 1443789 h 5091764"/>
              <a:gd name="connsiteX123" fmla="*/ 64442 w 4659336"/>
              <a:gd name="connsiteY123" fmla="*/ 1405288 h 5091764"/>
              <a:gd name="connsiteX124" fmla="*/ 83693 w 4659336"/>
              <a:gd name="connsiteY124" fmla="*/ 1347537 h 5091764"/>
              <a:gd name="connsiteX125" fmla="*/ 430202 w 4659336"/>
              <a:gd name="connsiteY125" fmla="*/ 1309036 h 5091764"/>
              <a:gd name="connsiteX126" fmla="*/ 709335 w 4659336"/>
              <a:gd name="connsiteY126" fmla="*/ 1280160 h 5091764"/>
              <a:gd name="connsiteX127" fmla="*/ 747836 w 4659336"/>
              <a:gd name="connsiteY127" fmla="*/ 1270535 h 5091764"/>
              <a:gd name="connsiteX128" fmla="*/ 959592 w 4659336"/>
              <a:gd name="connsiteY128" fmla="*/ 1260909 h 5091764"/>
              <a:gd name="connsiteX129" fmla="*/ 1075095 w 4659336"/>
              <a:gd name="connsiteY129" fmla="*/ 1222408 h 5091764"/>
              <a:gd name="connsiteX130" fmla="*/ 1190598 w 4659336"/>
              <a:gd name="connsiteY130" fmla="*/ 1174282 h 5091764"/>
              <a:gd name="connsiteX131" fmla="*/ 1209848 w 4659336"/>
              <a:gd name="connsiteY131" fmla="*/ 1145406 h 5091764"/>
              <a:gd name="connsiteX132" fmla="*/ 1344602 w 4659336"/>
              <a:gd name="connsiteY132" fmla="*/ 1087655 h 5091764"/>
              <a:gd name="connsiteX133" fmla="*/ 1373478 w 4659336"/>
              <a:gd name="connsiteY133" fmla="*/ 1049154 h 5091764"/>
              <a:gd name="connsiteX134" fmla="*/ 1402354 w 4659336"/>
              <a:gd name="connsiteY134" fmla="*/ 1039528 h 5091764"/>
              <a:gd name="connsiteX135" fmla="*/ 1546733 w 4659336"/>
              <a:gd name="connsiteY135" fmla="*/ 1020278 h 5091764"/>
              <a:gd name="connsiteX136" fmla="*/ 1594859 w 4659336"/>
              <a:gd name="connsiteY136" fmla="*/ 1010653 h 5091764"/>
              <a:gd name="connsiteX137" fmla="*/ 1623735 w 4659336"/>
              <a:gd name="connsiteY137" fmla="*/ 991402 h 5091764"/>
              <a:gd name="connsiteX138" fmla="*/ 1662236 w 4659336"/>
              <a:gd name="connsiteY138" fmla="*/ 981777 h 5091764"/>
              <a:gd name="connsiteX139" fmla="*/ 1700737 w 4659336"/>
              <a:gd name="connsiteY139" fmla="*/ 952901 h 5091764"/>
              <a:gd name="connsiteX140" fmla="*/ 1739238 w 4659336"/>
              <a:gd name="connsiteY140" fmla="*/ 914400 h 5091764"/>
              <a:gd name="connsiteX141" fmla="*/ 1768114 w 4659336"/>
              <a:gd name="connsiteY141" fmla="*/ 895149 h 5091764"/>
              <a:gd name="connsiteX142" fmla="*/ 1825865 w 4659336"/>
              <a:gd name="connsiteY142" fmla="*/ 875899 h 5091764"/>
              <a:gd name="connsiteX143" fmla="*/ 1902867 w 4659336"/>
              <a:gd name="connsiteY143" fmla="*/ 885524 h 5091764"/>
              <a:gd name="connsiteX144" fmla="*/ 1931743 w 4659336"/>
              <a:gd name="connsiteY144" fmla="*/ 895149 h 5091764"/>
              <a:gd name="connsiteX145" fmla="*/ 1970244 w 4659336"/>
              <a:gd name="connsiteY145" fmla="*/ 885524 h 5091764"/>
              <a:gd name="connsiteX146" fmla="*/ 2047246 w 4659336"/>
              <a:gd name="connsiteY146" fmla="*/ 837398 h 5091764"/>
              <a:gd name="connsiteX147" fmla="*/ 2076122 w 4659336"/>
              <a:gd name="connsiteY147" fmla="*/ 818147 h 5091764"/>
              <a:gd name="connsiteX148" fmla="*/ 2114623 w 4659336"/>
              <a:gd name="connsiteY148" fmla="*/ 808522 h 5091764"/>
              <a:gd name="connsiteX149" fmla="*/ 2162749 w 4659336"/>
              <a:gd name="connsiteY149" fmla="*/ 789272 h 5091764"/>
              <a:gd name="connsiteX150" fmla="*/ 2191625 w 4659336"/>
              <a:gd name="connsiteY150" fmla="*/ 731520 h 5091764"/>
              <a:gd name="connsiteX151" fmla="*/ 2220501 w 4659336"/>
              <a:gd name="connsiteY151" fmla="*/ 721895 h 5091764"/>
              <a:gd name="connsiteX152" fmla="*/ 2249377 w 4659336"/>
              <a:gd name="connsiteY152" fmla="*/ 635267 h 5091764"/>
              <a:gd name="connsiteX153" fmla="*/ 2287878 w 4659336"/>
              <a:gd name="connsiteY153" fmla="*/ 606392 h 5091764"/>
              <a:gd name="connsiteX154" fmla="*/ 2326379 w 4659336"/>
              <a:gd name="connsiteY154" fmla="*/ 596766 h 5091764"/>
              <a:gd name="connsiteX155" fmla="*/ 2355255 w 4659336"/>
              <a:gd name="connsiteY155" fmla="*/ 616017 h 5091764"/>
              <a:gd name="connsiteX156" fmla="*/ 2384130 w 4659336"/>
              <a:gd name="connsiteY156" fmla="*/ 625642 h 5091764"/>
              <a:gd name="connsiteX157" fmla="*/ 2422632 w 4659336"/>
              <a:gd name="connsiteY157" fmla="*/ 654518 h 5091764"/>
              <a:gd name="connsiteX158" fmla="*/ 2499634 w 4659336"/>
              <a:gd name="connsiteY158" fmla="*/ 683394 h 5091764"/>
              <a:gd name="connsiteX159" fmla="*/ 2528509 w 4659336"/>
              <a:gd name="connsiteY159" fmla="*/ 702644 h 5091764"/>
              <a:gd name="connsiteX160" fmla="*/ 2701764 w 4659336"/>
              <a:gd name="connsiteY160" fmla="*/ 693019 h 5091764"/>
              <a:gd name="connsiteX161" fmla="*/ 2749890 w 4659336"/>
              <a:gd name="connsiteY161" fmla="*/ 673768 h 5091764"/>
              <a:gd name="connsiteX162" fmla="*/ 2817267 w 4659336"/>
              <a:gd name="connsiteY162" fmla="*/ 654518 h 5091764"/>
              <a:gd name="connsiteX163" fmla="*/ 2855768 w 4659336"/>
              <a:gd name="connsiteY163" fmla="*/ 635267 h 5091764"/>
              <a:gd name="connsiteX164" fmla="*/ 2923145 w 4659336"/>
              <a:gd name="connsiteY164" fmla="*/ 587141 h 5091764"/>
              <a:gd name="connsiteX165" fmla="*/ 2952021 w 4659336"/>
              <a:gd name="connsiteY165" fmla="*/ 567891 h 5091764"/>
              <a:gd name="connsiteX166" fmla="*/ 3009773 w 4659336"/>
              <a:gd name="connsiteY166" fmla="*/ 539015 h 5091764"/>
              <a:gd name="connsiteX167" fmla="*/ 3077149 w 4659336"/>
              <a:gd name="connsiteY167" fmla="*/ 471638 h 5091764"/>
              <a:gd name="connsiteX168" fmla="*/ 3096400 w 4659336"/>
              <a:gd name="connsiteY168" fmla="*/ 433137 h 5091764"/>
              <a:gd name="connsiteX169" fmla="*/ 3125276 w 4659336"/>
              <a:gd name="connsiteY169" fmla="*/ 413886 h 5091764"/>
              <a:gd name="connsiteX170" fmla="*/ 3154152 w 4659336"/>
              <a:gd name="connsiteY170" fmla="*/ 375385 h 5091764"/>
              <a:gd name="connsiteX171" fmla="*/ 3183027 w 4659336"/>
              <a:gd name="connsiteY171" fmla="*/ 346509 h 5091764"/>
              <a:gd name="connsiteX172" fmla="*/ 3192653 w 4659336"/>
              <a:gd name="connsiteY172" fmla="*/ 308008 h 5091764"/>
              <a:gd name="connsiteX173" fmla="*/ 3221528 w 4659336"/>
              <a:gd name="connsiteY173" fmla="*/ 288758 h 5091764"/>
              <a:gd name="connsiteX174" fmla="*/ 3250404 w 4659336"/>
              <a:gd name="connsiteY174" fmla="*/ 259882 h 5091764"/>
              <a:gd name="connsiteX175" fmla="*/ 3308156 w 4659336"/>
              <a:gd name="connsiteY175" fmla="*/ 192505 h 5091764"/>
              <a:gd name="connsiteX176" fmla="*/ 3317781 w 4659336"/>
              <a:gd name="connsiteY176" fmla="*/ 144379 h 5091764"/>
              <a:gd name="connsiteX177" fmla="*/ 3337032 w 4659336"/>
              <a:gd name="connsiteY177" fmla="*/ 86627 h 5091764"/>
              <a:gd name="connsiteX178" fmla="*/ 3356282 w 4659336"/>
              <a:gd name="connsiteY178" fmla="*/ 19251 h 5091764"/>
              <a:gd name="connsiteX179" fmla="*/ 3385158 w 4659336"/>
              <a:gd name="connsiteY179" fmla="*/ 0 h 5091764"/>
              <a:gd name="connsiteX180" fmla="*/ 3462160 w 4659336"/>
              <a:gd name="connsiteY180" fmla="*/ 28876 h 5091764"/>
              <a:gd name="connsiteX181" fmla="*/ 3491036 w 4659336"/>
              <a:gd name="connsiteY181" fmla="*/ 57752 h 5091764"/>
              <a:gd name="connsiteX182" fmla="*/ 3519912 w 4659336"/>
              <a:gd name="connsiteY182" fmla="*/ 77002 h 5091764"/>
              <a:gd name="connsiteX183" fmla="*/ 3539162 w 4659336"/>
              <a:gd name="connsiteY183" fmla="*/ 115503 h 5091764"/>
              <a:gd name="connsiteX184" fmla="*/ 3568038 w 4659336"/>
              <a:gd name="connsiteY184" fmla="*/ 154004 h 5091764"/>
              <a:gd name="connsiteX185" fmla="*/ 3577663 w 4659336"/>
              <a:gd name="connsiteY185" fmla="*/ 182880 h 5091764"/>
              <a:gd name="connsiteX186" fmla="*/ 3616164 w 4659336"/>
              <a:gd name="connsiteY186" fmla="*/ 240632 h 5091764"/>
              <a:gd name="connsiteX187" fmla="*/ 3664290 w 4659336"/>
              <a:gd name="connsiteY187" fmla="*/ 317634 h 5091764"/>
              <a:gd name="connsiteX188" fmla="*/ 3702792 w 4659336"/>
              <a:gd name="connsiteY188" fmla="*/ 365760 h 5091764"/>
              <a:gd name="connsiteX189" fmla="*/ 3722042 w 4659336"/>
              <a:gd name="connsiteY189" fmla="*/ 394636 h 5091764"/>
              <a:gd name="connsiteX190" fmla="*/ 3760543 w 4659336"/>
              <a:gd name="connsiteY190" fmla="*/ 413886 h 5091764"/>
              <a:gd name="connsiteX191" fmla="*/ 3827920 w 4659336"/>
              <a:gd name="connsiteY191" fmla="*/ 481263 h 5091764"/>
              <a:gd name="connsiteX192" fmla="*/ 3837545 w 4659336"/>
              <a:gd name="connsiteY192" fmla="*/ 510139 h 5091764"/>
              <a:gd name="connsiteX193" fmla="*/ 3895297 w 4659336"/>
              <a:gd name="connsiteY193" fmla="*/ 539015 h 5091764"/>
              <a:gd name="connsiteX194" fmla="*/ 3953048 w 4659336"/>
              <a:gd name="connsiteY194" fmla="*/ 596766 h 5091764"/>
              <a:gd name="connsiteX195" fmla="*/ 4010800 w 4659336"/>
              <a:gd name="connsiteY195" fmla="*/ 635267 h 5091764"/>
              <a:gd name="connsiteX196" fmla="*/ 4039676 w 4659336"/>
              <a:gd name="connsiteY196" fmla="*/ 654518 h 5091764"/>
              <a:gd name="connsiteX197" fmla="*/ 4068552 w 4659336"/>
              <a:gd name="connsiteY197" fmla="*/ 683394 h 5091764"/>
              <a:gd name="connsiteX198" fmla="*/ 4135928 w 4659336"/>
              <a:gd name="connsiteY198" fmla="*/ 712269 h 5091764"/>
              <a:gd name="connsiteX199" fmla="*/ 4203305 w 4659336"/>
              <a:gd name="connsiteY199" fmla="*/ 750771 h 5091764"/>
              <a:gd name="connsiteX200" fmla="*/ 4261057 w 4659336"/>
              <a:gd name="connsiteY200" fmla="*/ 770021 h 5091764"/>
              <a:gd name="connsiteX201" fmla="*/ 4289933 w 4659336"/>
              <a:gd name="connsiteY201" fmla="*/ 789272 h 5091764"/>
              <a:gd name="connsiteX202" fmla="*/ 4328434 w 4659336"/>
              <a:gd name="connsiteY202" fmla="*/ 827773 h 5091764"/>
              <a:gd name="connsiteX203" fmla="*/ 4415061 w 4659336"/>
              <a:gd name="connsiteY203" fmla="*/ 875899 h 5091764"/>
              <a:gd name="connsiteX204" fmla="*/ 4443937 w 4659336"/>
              <a:gd name="connsiteY204" fmla="*/ 885524 h 5091764"/>
              <a:gd name="connsiteX205" fmla="*/ 4453562 w 4659336"/>
              <a:gd name="connsiteY205" fmla="*/ 914400 h 5091764"/>
              <a:gd name="connsiteX206" fmla="*/ 4482438 w 4659336"/>
              <a:gd name="connsiteY206" fmla="*/ 885524 h 5091764"/>
              <a:gd name="connsiteX0" fmla="*/ 4482438 w 4659336"/>
              <a:gd name="connsiteY0" fmla="*/ 885524 h 5091764"/>
              <a:gd name="connsiteX1" fmla="*/ 4482438 w 4659336"/>
              <a:gd name="connsiteY1" fmla="*/ 885524 h 5091764"/>
              <a:gd name="connsiteX2" fmla="*/ 4501688 w 4659336"/>
              <a:gd name="connsiteY2" fmla="*/ 2069432 h 5091764"/>
              <a:gd name="connsiteX3" fmla="*/ 4549815 w 4659336"/>
              <a:gd name="connsiteY3" fmla="*/ 2127183 h 5091764"/>
              <a:gd name="connsiteX4" fmla="*/ 4559440 w 4659336"/>
              <a:gd name="connsiteY4" fmla="*/ 2175309 h 5091764"/>
              <a:gd name="connsiteX5" fmla="*/ 4569065 w 4659336"/>
              <a:gd name="connsiteY5" fmla="*/ 2723949 h 5091764"/>
              <a:gd name="connsiteX6" fmla="*/ 4588316 w 4659336"/>
              <a:gd name="connsiteY6" fmla="*/ 2858703 h 5091764"/>
              <a:gd name="connsiteX7" fmla="*/ 4597941 w 4659336"/>
              <a:gd name="connsiteY7" fmla="*/ 2945331 h 5091764"/>
              <a:gd name="connsiteX8" fmla="*/ 4607566 w 4659336"/>
              <a:gd name="connsiteY8" fmla="*/ 3022333 h 5091764"/>
              <a:gd name="connsiteX9" fmla="*/ 4452704 w 4659336"/>
              <a:gd name="connsiteY9" fmla="*/ 4090737 h 5091764"/>
              <a:gd name="connsiteX10" fmla="*/ 4626817 w 4659336"/>
              <a:gd name="connsiteY10" fmla="*/ 4138863 h 5091764"/>
              <a:gd name="connsiteX11" fmla="*/ 4646067 w 4659336"/>
              <a:gd name="connsiteY11" fmla="*/ 4177364 h 5091764"/>
              <a:gd name="connsiteX12" fmla="*/ 4478552 w 4659336"/>
              <a:gd name="connsiteY12" fmla="*/ 4316560 h 5091764"/>
              <a:gd name="connsiteX13" fmla="*/ 4636442 w 4659336"/>
              <a:gd name="connsiteY13" fmla="*/ 4639377 h 5091764"/>
              <a:gd name="connsiteX14" fmla="*/ 4626817 w 4659336"/>
              <a:gd name="connsiteY14" fmla="*/ 4668253 h 5091764"/>
              <a:gd name="connsiteX15" fmla="*/ 4493689 w 4659336"/>
              <a:gd name="connsiteY15" fmla="*/ 4897963 h 5091764"/>
              <a:gd name="connsiteX16" fmla="*/ 4569065 w 4659336"/>
              <a:gd name="connsiteY16" fmla="*/ 4937760 h 5091764"/>
              <a:gd name="connsiteX17" fmla="*/ 4559440 w 4659336"/>
              <a:gd name="connsiteY17" fmla="*/ 4985886 h 5091764"/>
              <a:gd name="connsiteX18" fmla="*/ 4445021 w 4659336"/>
              <a:gd name="connsiteY18" fmla="*/ 4967933 h 5091764"/>
              <a:gd name="connsiteX19" fmla="*/ 4443937 w 4659336"/>
              <a:gd name="connsiteY19" fmla="*/ 5005137 h 5091764"/>
              <a:gd name="connsiteX20" fmla="*/ 4415061 w 4659336"/>
              <a:gd name="connsiteY20" fmla="*/ 5014762 h 5091764"/>
              <a:gd name="connsiteX21" fmla="*/ 4078177 w 4659336"/>
              <a:gd name="connsiteY21" fmla="*/ 4995512 h 5091764"/>
              <a:gd name="connsiteX22" fmla="*/ 3904922 w 4659336"/>
              <a:gd name="connsiteY22" fmla="*/ 5005137 h 5091764"/>
              <a:gd name="connsiteX23" fmla="*/ 3866421 w 4659336"/>
              <a:gd name="connsiteY23" fmla="*/ 5014762 h 5091764"/>
              <a:gd name="connsiteX24" fmla="*/ 3779794 w 4659336"/>
              <a:gd name="connsiteY24" fmla="*/ 5034013 h 5091764"/>
              <a:gd name="connsiteX25" fmla="*/ 3702792 w 4659336"/>
              <a:gd name="connsiteY25" fmla="*/ 5062888 h 5091764"/>
              <a:gd name="connsiteX26" fmla="*/ 3645040 w 4659336"/>
              <a:gd name="connsiteY26" fmla="*/ 5082139 h 5091764"/>
              <a:gd name="connsiteX27" fmla="*/ 3616164 w 4659336"/>
              <a:gd name="connsiteY27" fmla="*/ 5091764 h 5091764"/>
              <a:gd name="connsiteX28" fmla="*/ 3250404 w 4659336"/>
              <a:gd name="connsiteY28" fmla="*/ 5082139 h 5091764"/>
              <a:gd name="connsiteX29" fmla="*/ 3240779 w 4659336"/>
              <a:gd name="connsiteY29" fmla="*/ 5043638 h 5091764"/>
              <a:gd name="connsiteX30" fmla="*/ 3231154 w 4659336"/>
              <a:gd name="connsiteY30" fmla="*/ 4937760 h 5091764"/>
              <a:gd name="connsiteX31" fmla="*/ 3211903 w 4659336"/>
              <a:gd name="connsiteY31" fmla="*/ 4899259 h 5091764"/>
              <a:gd name="connsiteX32" fmla="*/ 3192653 w 4659336"/>
              <a:gd name="connsiteY32" fmla="*/ 4841507 h 5091764"/>
              <a:gd name="connsiteX33" fmla="*/ 3183027 w 4659336"/>
              <a:gd name="connsiteY33" fmla="*/ 4793381 h 5091764"/>
              <a:gd name="connsiteX34" fmla="*/ 3154152 w 4659336"/>
              <a:gd name="connsiteY34" fmla="*/ 4754880 h 5091764"/>
              <a:gd name="connsiteX35" fmla="*/ 3134901 w 4659336"/>
              <a:gd name="connsiteY35" fmla="*/ 4706754 h 5091764"/>
              <a:gd name="connsiteX36" fmla="*/ 3115650 w 4659336"/>
              <a:gd name="connsiteY36" fmla="*/ 4398745 h 5091764"/>
              <a:gd name="connsiteX37" fmla="*/ 3106025 w 4659336"/>
              <a:gd name="connsiteY37" fmla="*/ 4225491 h 5091764"/>
              <a:gd name="connsiteX38" fmla="*/ 3096400 w 4659336"/>
              <a:gd name="connsiteY38" fmla="*/ 4196615 h 5091764"/>
              <a:gd name="connsiteX39" fmla="*/ 2961646 w 4659336"/>
              <a:gd name="connsiteY39" fmla="*/ 4186989 h 5091764"/>
              <a:gd name="connsiteX40" fmla="*/ 2923145 w 4659336"/>
              <a:gd name="connsiteY40" fmla="*/ 4167739 h 5091764"/>
              <a:gd name="connsiteX41" fmla="*/ 2778766 w 4659336"/>
              <a:gd name="connsiteY41" fmla="*/ 4138863 h 5091764"/>
              <a:gd name="connsiteX42" fmla="*/ 2807642 w 4659336"/>
              <a:gd name="connsiteY42" fmla="*/ 4023360 h 5091764"/>
              <a:gd name="connsiteX43" fmla="*/ 2836518 w 4659336"/>
              <a:gd name="connsiteY43" fmla="*/ 4004109 h 5091764"/>
              <a:gd name="connsiteX44" fmla="*/ 2894269 w 4659336"/>
              <a:gd name="connsiteY44" fmla="*/ 3907857 h 5091764"/>
              <a:gd name="connsiteX45" fmla="*/ 2913520 w 4659336"/>
              <a:gd name="connsiteY45" fmla="*/ 3878981 h 5091764"/>
              <a:gd name="connsiteX46" fmla="*/ 2923145 w 4659336"/>
              <a:gd name="connsiteY46" fmla="*/ 3850105 h 5091764"/>
              <a:gd name="connsiteX47" fmla="*/ 2942396 w 4659336"/>
              <a:gd name="connsiteY47" fmla="*/ 3821229 h 5091764"/>
              <a:gd name="connsiteX48" fmla="*/ 2847227 w 4659336"/>
              <a:gd name="connsiteY48" fmla="*/ 3831271 h 5091764"/>
              <a:gd name="connsiteX49" fmla="*/ 2864745 w 4659336"/>
              <a:gd name="connsiteY49" fmla="*/ 3784440 h 5091764"/>
              <a:gd name="connsiteX50" fmla="*/ 2834680 w 4659336"/>
              <a:gd name="connsiteY50" fmla="*/ 3805264 h 5091764"/>
              <a:gd name="connsiteX51" fmla="*/ 2776929 w 4659336"/>
              <a:gd name="connsiteY51" fmla="*/ 3854963 h 5091764"/>
              <a:gd name="connsiteX52" fmla="*/ 2616327 w 4659336"/>
              <a:gd name="connsiteY52" fmla="*/ 3773658 h 5091764"/>
              <a:gd name="connsiteX53" fmla="*/ 2568306 w 4659336"/>
              <a:gd name="connsiteY53" fmla="*/ 3728261 h 5091764"/>
              <a:gd name="connsiteX54" fmla="*/ 2490008 w 4659336"/>
              <a:gd name="connsiteY54" fmla="*/ 3455469 h 5091764"/>
              <a:gd name="connsiteX55" fmla="*/ 2491846 w 4659336"/>
              <a:gd name="connsiteY55" fmla="*/ 3644503 h 5091764"/>
              <a:gd name="connsiteX56" fmla="*/ 2389433 w 4659336"/>
              <a:gd name="connsiteY56" fmla="*/ 3654266 h 5091764"/>
              <a:gd name="connsiteX57" fmla="*/ 2372020 w 4659336"/>
              <a:gd name="connsiteY57" fmla="*/ 3657274 h 5091764"/>
              <a:gd name="connsiteX58" fmla="*/ 2326274 w 4659336"/>
              <a:gd name="connsiteY58" fmla="*/ 3614608 h 5091764"/>
              <a:gd name="connsiteX59" fmla="*/ 2325732 w 4659336"/>
              <a:gd name="connsiteY59" fmla="*/ 3625668 h 5091764"/>
              <a:gd name="connsiteX60" fmla="*/ 2295017 w 4659336"/>
              <a:gd name="connsiteY60" fmla="*/ 3610582 h 5091764"/>
              <a:gd name="connsiteX61" fmla="*/ 2267247 w 4659336"/>
              <a:gd name="connsiteY61" fmla="*/ 3611875 h 5091764"/>
              <a:gd name="connsiteX62" fmla="*/ 2156800 w 4659336"/>
              <a:gd name="connsiteY62" fmla="*/ 3613451 h 5091764"/>
              <a:gd name="connsiteX63" fmla="*/ 2066497 w 4659336"/>
              <a:gd name="connsiteY63" fmla="*/ 3304327 h 5091764"/>
              <a:gd name="connsiteX64" fmla="*/ 1931743 w 4659336"/>
              <a:gd name="connsiteY64" fmla="*/ 3147461 h 5091764"/>
              <a:gd name="connsiteX65" fmla="*/ 1686161 w 4659336"/>
              <a:gd name="connsiteY65" fmla="*/ 3283097 h 5091764"/>
              <a:gd name="connsiteX66" fmla="*/ 1556358 w 4659336"/>
              <a:gd name="connsiteY66" fmla="*/ 3147461 h 5091764"/>
              <a:gd name="connsiteX67" fmla="*/ 1527482 w 4659336"/>
              <a:gd name="connsiteY67" fmla="*/ 3176337 h 5091764"/>
              <a:gd name="connsiteX68" fmla="*/ 1488981 w 4659336"/>
              <a:gd name="connsiteY68" fmla="*/ 3195587 h 5091764"/>
              <a:gd name="connsiteX69" fmla="*/ 1469730 w 4659336"/>
              <a:gd name="connsiteY69" fmla="*/ 3224463 h 5091764"/>
              <a:gd name="connsiteX70" fmla="*/ 1402354 w 4659336"/>
              <a:gd name="connsiteY70" fmla="*/ 3253339 h 5091764"/>
              <a:gd name="connsiteX71" fmla="*/ 1334977 w 4659336"/>
              <a:gd name="connsiteY71" fmla="*/ 3301465 h 5091764"/>
              <a:gd name="connsiteX72" fmla="*/ 1277225 w 4659336"/>
              <a:gd name="connsiteY72" fmla="*/ 3320716 h 5091764"/>
              <a:gd name="connsiteX73" fmla="*/ 1238724 w 4659336"/>
              <a:gd name="connsiteY73" fmla="*/ 3349592 h 5091764"/>
              <a:gd name="connsiteX74" fmla="*/ 1180973 w 4659336"/>
              <a:gd name="connsiteY74" fmla="*/ 3368842 h 5091764"/>
              <a:gd name="connsiteX75" fmla="*/ 1142472 w 4659336"/>
              <a:gd name="connsiteY75" fmla="*/ 3388093 h 5091764"/>
              <a:gd name="connsiteX76" fmla="*/ 1093573 w 4659336"/>
              <a:gd name="connsiteY76" fmla="*/ 3510966 h 5091764"/>
              <a:gd name="connsiteX77" fmla="*/ 940341 w 4659336"/>
              <a:gd name="connsiteY77" fmla="*/ 3445844 h 5091764"/>
              <a:gd name="connsiteX78" fmla="*/ 967044 w 4659336"/>
              <a:gd name="connsiteY78" fmla="*/ 3559826 h 5091764"/>
              <a:gd name="connsiteX79" fmla="*/ 872964 w 4659336"/>
              <a:gd name="connsiteY79" fmla="*/ 3474720 h 5091764"/>
              <a:gd name="connsiteX80" fmla="*/ 834463 w 4659336"/>
              <a:gd name="connsiteY80" fmla="*/ 3493971 h 5091764"/>
              <a:gd name="connsiteX81" fmla="*/ 767086 w 4659336"/>
              <a:gd name="connsiteY81" fmla="*/ 3513221 h 5091764"/>
              <a:gd name="connsiteX82" fmla="*/ 738210 w 4659336"/>
              <a:gd name="connsiteY82" fmla="*/ 3532472 h 5091764"/>
              <a:gd name="connsiteX83" fmla="*/ 604326 w 4659336"/>
              <a:gd name="connsiteY83" fmla="*/ 3657547 h 5091764"/>
              <a:gd name="connsiteX84" fmla="*/ 603457 w 4659336"/>
              <a:gd name="connsiteY84" fmla="*/ 3503596 h 5091764"/>
              <a:gd name="connsiteX85" fmla="*/ 473579 w 4659336"/>
              <a:gd name="connsiteY85" fmla="*/ 3490025 h 5091764"/>
              <a:gd name="connsiteX86" fmla="*/ 526455 w 4659336"/>
              <a:gd name="connsiteY86" fmla="*/ 3397718 h 5091764"/>
              <a:gd name="connsiteX87" fmla="*/ 497579 w 4659336"/>
              <a:gd name="connsiteY87" fmla="*/ 3378467 h 5091764"/>
              <a:gd name="connsiteX88" fmla="*/ 468703 w 4659336"/>
              <a:gd name="connsiteY88" fmla="*/ 3349592 h 5091764"/>
              <a:gd name="connsiteX89" fmla="*/ 478328 w 4659336"/>
              <a:gd name="connsiteY89" fmla="*/ 3262964 h 5091764"/>
              <a:gd name="connsiteX90" fmla="*/ 516829 w 4659336"/>
              <a:gd name="connsiteY90" fmla="*/ 3224463 h 5091764"/>
              <a:gd name="connsiteX91" fmla="*/ 584206 w 4659336"/>
              <a:gd name="connsiteY91" fmla="*/ 3195587 h 5091764"/>
              <a:gd name="connsiteX92" fmla="*/ 613082 w 4659336"/>
              <a:gd name="connsiteY92" fmla="*/ 3166712 h 5091764"/>
              <a:gd name="connsiteX93" fmla="*/ 651583 w 4659336"/>
              <a:gd name="connsiteY93" fmla="*/ 3147461 h 5091764"/>
              <a:gd name="connsiteX94" fmla="*/ 670834 w 4659336"/>
              <a:gd name="connsiteY94" fmla="*/ 3118585 h 5091764"/>
              <a:gd name="connsiteX95" fmla="*/ 680459 w 4659336"/>
              <a:gd name="connsiteY95" fmla="*/ 3089709 h 5091764"/>
              <a:gd name="connsiteX96" fmla="*/ 728585 w 4659336"/>
              <a:gd name="connsiteY96" fmla="*/ 3031958 h 5091764"/>
              <a:gd name="connsiteX97" fmla="*/ 747836 w 4659336"/>
              <a:gd name="connsiteY97" fmla="*/ 3003082 h 5091764"/>
              <a:gd name="connsiteX98" fmla="*/ 757461 w 4659336"/>
              <a:gd name="connsiteY98" fmla="*/ 2964581 h 5091764"/>
              <a:gd name="connsiteX99" fmla="*/ 651583 w 4659336"/>
              <a:gd name="connsiteY99" fmla="*/ 2887579 h 5091764"/>
              <a:gd name="connsiteX100" fmla="*/ 564956 w 4659336"/>
              <a:gd name="connsiteY100" fmla="*/ 2839453 h 5091764"/>
              <a:gd name="connsiteX101" fmla="*/ 536080 w 4659336"/>
              <a:gd name="connsiteY101" fmla="*/ 2800952 h 5091764"/>
              <a:gd name="connsiteX102" fmla="*/ 478328 w 4659336"/>
              <a:gd name="connsiteY102" fmla="*/ 2781701 h 5091764"/>
              <a:gd name="connsiteX103" fmla="*/ 439827 w 4659336"/>
              <a:gd name="connsiteY103" fmla="*/ 2762451 h 5091764"/>
              <a:gd name="connsiteX104" fmla="*/ 420577 w 4659336"/>
              <a:gd name="connsiteY104" fmla="*/ 2733575 h 5091764"/>
              <a:gd name="connsiteX105" fmla="*/ 391701 w 4659336"/>
              <a:gd name="connsiteY105" fmla="*/ 2714324 h 5091764"/>
              <a:gd name="connsiteX106" fmla="*/ 353200 w 4659336"/>
              <a:gd name="connsiteY106" fmla="*/ 2666198 h 5091764"/>
              <a:gd name="connsiteX107" fmla="*/ 324324 w 4659336"/>
              <a:gd name="connsiteY107" fmla="*/ 2627697 h 5091764"/>
              <a:gd name="connsiteX108" fmla="*/ 285823 w 4659336"/>
              <a:gd name="connsiteY108" fmla="*/ 2618072 h 5091764"/>
              <a:gd name="connsiteX109" fmla="*/ 228072 w 4659336"/>
              <a:gd name="connsiteY109" fmla="*/ 2589196 h 5091764"/>
              <a:gd name="connsiteX110" fmla="*/ 218446 w 4659336"/>
              <a:gd name="connsiteY110" fmla="*/ 2560320 h 5091764"/>
              <a:gd name="connsiteX111" fmla="*/ 189570 w 4659336"/>
              <a:gd name="connsiteY111" fmla="*/ 2531444 h 5091764"/>
              <a:gd name="connsiteX112" fmla="*/ 160695 w 4659336"/>
              <a:gd name="connsiteY112" fmla="*/ 2492943 h 5091764"/>
              <a:gd name="connsiteX113" fmla="*/ 141444 w 4659336"/>
              <a:gd name="connsiteY113" fmla="*/ 2377440 h 5091764"/>
              <a:gd name="connsiteX114" fmla="*/ 131819 w 4659336"/>
              <a:gd name="connsiteY114" fmla="*/ 2338939 h 5091764"/>
              <a:gd name="connsiteX115" fmla="*/ 122194 w 4659336"/>
              <a:gd name="connsiteY115" fmla="*/ 2281187 h 5091764"/>
              <a:gd name="connsiteX116" fmla="*/ 93318 w 4659336"/>
              <a:gd name="connsiteY116" fmla="*/ 2184935 h 5091764"/>
              <a:gd name="connsiteX117" fmla="*/ 74067 w 4659336"/>
              <a:gd name="connsiteY117" fmla="*/ 2088682 h 5091764"/>
              <a:gd name="connsiteX118" fmla="*/ 35566 w 4659336"/>
              <a:gd name="connsiteY118" fmla="*/ 2011680 h 5091764"/>
              <a:gd name="connsiteX119" fmla="*/ 25941 w 4659336"/>
              <a:gd name="connsiteY119" fmla="*/ 1944303 h 5091764"/>
              <a:gd name="connsiteX120" fmla="*/ 16316 w 4659336"/>
              <a:gd name="connsiteY120" fmla="*/ 1915427 h 5091764"/>
              <a:gd name="connsiteX121" fmla="*/ 45192 w 4659336"/>
              <a:gd name="connsiteY121" fmla="*/ 1549667 h 5091764"/>
              <a:gd name="connsiteX122" fmla="*/ 54817 w 4659336"/>
              <a:gd name="connsiteY122" fmla="*/ 1443789 h 5091764"/>
              <a:gd name="connsiteX123" fmla="*/ 64442 w 4659336"/>
              <a:gd name="connsiteY123" fmla="*/ 1405288 h 5091764"/>
              <a:gd name="connsiteX124" fmla="*/ 83693 w 4659336"/>
              <a:gd name="connsiteY124" fmla="*/ 1347537 h 5091764"/>
              <a:gd name="connsiteX125" fmla="*/ 430202 w 4659336"/>
              <a:gd name="connsiteY125" fmla="*/ 1309036 h 5091764"/>
              <a:gd name="connsiteX126" fmla="*/ 709335 w 4659336"/>
              <a:gd name="connsiteY126" fmla="*/ 1280160 h 5091764"/>
              <a:gd name="connsiteX127" fmla="*/ 747836 w 4659336"/>
              <a:gd name="connsiteY127" fmla="*/ 1270535 h 5091764"/>
              <a:gd name="connsiteX128" fmla="*/ 959592 w 4659336"/>
              <a:gd name="connsiteY128" fmla="*/ 1260909 h 5091764"/>
              <a:gd name="connsiteX129" fmla="*/ 1075095 w 4659336"/>
              <a:gd name="connsiteY129" fmla="*/ 1222408 h 5091764"/>
              <a:gd name="connsiteX130" fmla="*/ 1190598 w 4659336"/>
              <a:gd name="connsiteY130" fmla="*/ 1174282 h 5091764"/>
              <a:gd name="connsiteX131" fmla="*/ 1209848 w 4659336"/>
              <a:gd name="connsiteY131" fmla="*/ 1145406 h 5091764"/>
              <a:gd name="connsiteX132" fmla="*/ 1344602 w 4659336"/>
              <a:gd name="connsiteY132" fmla="*/ 1087655 h 5091764"/>
              <a:gd name="connsiteX133" fmla="*/ 1373478 w 4659336"/>
              <a:gd name="connsiteY133" fmla="*/ 1049154 h 5091764"/>
              <a:gd name="connsiteX134" fmla="*/ 1402354 w 4659336"/>
              <a:gd name="connsiteY134" fmla="*/ 1039528 h 5091764"/>
              <a:gd name="connsiteX135" fmla="*/ 1546733 w 4659336"/>
              <a:gd name="connsiteY135" fmla="*/ 1020278 h 5091764"/>
              <a:gd name="connsiteX136" fmla="*/ 1594859 w 4659336"/>
              <a:gd name="connsiteY136" fmla="*/ 1010653 h 5091764"/>
              <a:gd name="connsiteX137" fmla="*/ 1623735 w 4659336"/>
              <a:gd name="connsiteY137" fmla="*/ 991402 h 5091764"/>
              <a:gd name="connsiteX138" fmla="*/ 1662236 w 4659336"/>
              <a:gd name="connsiteY138" fmla="*/ 981777 h 5091764"/>
              <a:gd name="connsiteX139" fmla="*/ 1700737 w 4659336"/>
              <a:gd name="connsiteY139" fmla="*/ 952901 h 5091764"/>
              <a:gd name="connsiteX140" fmla="*/ 1739238 w 4659336"/>
              <a:gd name="connsiteY140" fmla="*/ 914400 h 5091764"/>
              <a:gd name="connsiteX141" fmla="*/ 1768114 w 4659336"/>
              <a:gd name="connsiteY141" fmla="*/ 895149 h 5091764"/>
              <a:gd name="connsiteX142" fmla="*/ 1825865 w 4659336"/>
              <a:gd name="connsiteY142" fmla="*/ 875899 h 5091764"/>
              <a:gd name="connsiteX143" fmla="*/ 1902867 w 4659336"/>
              <a:gd name="connsiteY143" fmla="*/ 885524 h 5091764"/>
              <a:gd name="connsiteX144" fmla="*/ 1931743 w 4659336"/>
              <a:gd name="connsiteY144" fmla="*/ 895149 h 5091764"/>
              <a:gd name="connsiteX145" fmla="*/ 1970244 w 4659336"/>
              <a:gd name="connsiteY145" fmla="*/ 885524 h 5091764"/>
              <a:gd name="connsiteX146" fmla="*/ 2047246 w 4659336"/>
              <a:gd name="connsiteY146" fmla="*/ 837398 h 5091764"/>
              <a:gd name="connsiteX147" fmla="*/ 2076122 w 4659336"/>
              <a:gd name="connsiteY147" fmla="*/ 818147 h 5091764"/>
              <a:gd name="connsiteX148" fmla="*/ 2114623 w 4659336"/>
              <a:gd name="connsiteY148" fmla="*/ 808522 h 5091764"/>
              <a:gd name="connsiteX149" fmla="*/ 2162749 w 4659336"/>
              <a:gd name="connsiteY149" fmla="*/ 789272 h 5091764"/>
              <a:gd name="connsiteX150" fmla="*/ 2191625 w 4659336"/>
              <a:gd name="connsiteY150" fmla="*/ 731520 h 5091764"/>
              <a:gd name="connsiteX151" fmla="*/ 2220501 w 4659336"/>
              <a:gd name="connsiteY151" fmla="*/ 721895 h 5091764"/>
              <a:gd name="connsiteX152" fmla="*/ 2249377 w 4659336"/>
              <a:gd name="connsiteY152" fmla="*/ 635267 h 5091764"/>
              <a:gd name="connsiteX153" fmla="*/ 2287878 w 4659336"/>
              <a:gd name="connsiteY153" fmla="*/ 606392 h 5091764"/>
              <a:gd name="connsiteX154" fmla="*/ 2326379 w 4659336"/>
              <a:gd name="connsiteY154" fmla="*/ 596766 h 5091764"/>
              <a:gd name="connsiteX155" fmla="*/ 2355255 w 4659336"/>
              <a:gd name="connsiteY155" fmla="*/ 616017 h 5091764"/>
              <a:gd name="connsiteX156" fmla="*/ 2384130 w 4659336"/>
              <a:gd name="connsiteY156" fmla="*/ 625642 h 5091764"/>
              <a:gd name="connsiteX157" fmla="*/ 2422632 w 4659336"/>
              <a:gd name="connsiteY157" fmla="*/ 654518 h 5091764"/>
              <a:gd name="connsiteX158" fmla="*/ 2499634 w 4659336"/>
              <a:gd name="connsiteY158" fmla="*/ 683394 h 5091764"/>
              <a:gd name="connsiteX159" fmla="*/ 2528509 w 4659336"/>
              <a:gd name="connsiteY159" fmla="*/ 702644 h 5091764"/>
              <a:gd name="connsiteX160" fmla="*/ 2701764 w 4659336"/>
              <a:gd name="connsiteY160" fmla="*/ 693019 h 5091764"/>
              <a:gd name="connsiteX161" fmla="*/ 2749890 w 4659336"/>
              <a:gd name="connsiteY161" fmla="*/ 673768 h 5091764"/>
              <a:gd name="connsiteX162" fmla="*/ 2817267 w 4659336"/>
              <a:gd name="connsiteY162" fmla="*/ 654518 h 5091764"/>
              <a:gd name="connsiteX163" fmla="*/ 2855768 w 4659336"/>
              <a:gd name="connsiteY163" fmla="*/ 635267 h 5091764"/>
              <a:gd name="connsiteX164" fmla="*/ 2923145 w 4659336"/>
              <a:gd name="connsiteY164" fmla="*/ 587141 h 5091764"/>
              <a:gd name="connsiteX165" fmla="*/ 2952021 w 4659336"/>
              <a:gd name="connsiteY165" fmla="*/ 567891 h 5091764"/>
              <a:gd name="connsiteX166" fmla="*/ 3009773 w 4659336"/>
              <a:gd name="connsiteY166" fmla="*/ 539015 h 5091764"/>
              <a:gd name="connsiteX167" fmla="*/ 3077149 w 4659336"/>
              <a:gd name="connsiteY167" fmla="*/ 471638 h 5091764"/>
              <a:gd name="connsiteX168" fmla="*/ 3096400 w 4659336"/>
              <a:gd name="connsiteY168" fmla="*/ 433137 h 5091764"/>
              <a:gd name="connsiteX169" fmla="*/ 3125276 w 4659336"/>
              <a:gd name="connsiteY169" fmla="*/ 413886 h 5091764"/>
              <a:gd name="connsiteX170" fmla="*/ 3154152 w 4659336"/>
              <a:gd name="connsiteY170" fmla="*/ 375385 h 5091764"/>
              <a:gd name="connsiteX171" fmla="*/ 3183027 w 4659336"/>
              <a:gd name="connsiteY171" fmla="*/ 346509 h 5091764"/>
              <a:gd name="connsiteX172" fmla="*/ 3192653 w 4659336"/>
              <a:gd name="connsiteY172" fmla="*/ 308008 h 5091764"/>
              <a:gd name="connsiteX173" fmla="*/ 3221528 w 4659336"/>
              <a:gd name="connsiteY173" fmla="*/ 288758 h 5091764"/>
              <a:gd name="connsiteX174" fmla="*/ 3250404 w 4659336"/>
              <a:gd name="connsiteY174" fmla="*/ 259882 h 5091764"/>
              <a:gd name="connsiteX175" fmla="*/ 3308156 w 4659336"/>
              <a:gd name="connsiteY175" fmla="*/ 192505 h 5091764"/>
              <a:gd name="connsiteX176" fmla="*/ 3317781 w 4659336"/>
              <a:gd name="connsiteY176" fmla="*/ 144379 h 5091764"/>
              <a:gd name="connsiteX177" fmla="*/ 3337032 w 4659336"/>
              <a:gd name="connsiteY177" fmla="*/ 86627 h 5091764"/>
              <a:gd name="connsiteX178" fmla="*/ 3356282 w 4659336"/>
              <a:gd name="connsiteY178" fmla="*/ 19251 h 5091764"/>
              <a:gd name="connsiteX179" fmla="*/ 3385158 w 4659336"/>
              <a:gd name="connsiteY179" fmla="*/ 0 h 5091764"/>
              <a:gd name="connsiteX180" fmla="*/ 3462160 w 4659336"/>
              <a:gd name="connsiteY180" fmla="*/ 28876 h 5091764"/>
              <a:gd name="connsiteX181" fmla="*/ 3491036 w 4659336"/>
              <a:gd name="connsiteY181" fmla="*/ 57752 h 5091764"/>
              <a:gd name="connsiteX182" fmla="*/ 3519912 w 4659336"/>
              <a:gd name="connsiteY182" fmla="*/ 77002 h 5091764"/>
              <a:gd name="connsiteX183" fmla="*/ 3539162 w 4659336"/>
              <a:gd name="connsiteY183" fmla="*/ 115503 h 5091764"/>
              <a:gd name="connsiteX184" fmla="*/ 3568038 w 4659336"/>
              <a:gd name="connsiteY184" fmla="*/ 154004 h 5091764"/>
              <a:gd name="connsiteX185" fmla="*/ 3577663 w 4659336"/>
              <a:gd name="connsiteY185" fmla="*/ 182880 h 5091764"/>
              <a:gd name="connsiteX186" fmla="*/ 3616164 w 4659336"/>
              <a:gd name="connsiteY186" fmla="*/ 240632 h 5091764"/>
              <a:gd name="connsiteX187" fmla="*/ 3664290 w 4659336"/>
              <a:gd name="connsiteY187" fmla="*/ 317634 h 5091764"/>
              <a:gd name="connsiteX188" fmla="*/ 3702792 w 4659336"/>
              <a:gd name="connsiteY188" fmla="*/ 365760 h 5091764"/>
              <a:gd name="connsiteX189" fmla="*/ 3722042 w 4659336"/>
              <a:gd name="connsiteY189" fmla="*/ 394636 h 5091764"/>
              <a:gd name="connsiteX190" fmla="*/ 3760543 w 4659336"/>
              <a:gd name="connsiteY190" fmla="*/ 413886 h 5091764"/>
              <a:gd name="connsiteX191" fmla="*/ 3827920 w 4659336"/>
              <a:gd name="connsiteY191" fmla="*/ 481263 h 5091764"/>
              <a:gd name="connsiteX192" fmla="*/ 3837545 w 4659336"/>
              <a:gd name="connsiteY192" fmla="*/ 510139 h 5091764"/>
              <a:gd name="connsiteX193" fmla="*/ 3895297 w 4659336"/>
              <a:gd name="connsiteY193" fmla="*/ 539015 h 5091764"/>
              <a:gd name="connsiteX194" fmla="*/ 3953048 w 4659336"/>
              <a:gd name="connsiteY194" fmla="*/ 596766 h 5091764"/>
              <a:gd name="connsiteX195" fmla="*/ 4010800 w 4659336"/>
              <a:gd name="connsiteY195" fmla="*/ 635267 h 5091764"/>
              <a:gd name="connsiteX196" fmla="*/ 4039676 w 4659336"/>
              <a:gd name="connsiteY196" fmla="*/ 654518 h 5091764"/>
              <a:gd name="connsiteX197" fmla="*/ 4068552 w 4659336"/>
              <a:gd name="connsiteY197" fmla="*/ 683394 h 5091764"/>
              <a:gd name="connsiteX198" fmla="*/ 4135928 w 4659336"/>
              <a:gd name="connsiteY198" fmla="*/ 712269 h 5091764"/>
              <a:gd name="connsiteX199" fmla="*/ 4203305 w 4659336"/>
              <a:gd name="connsiteY199" fmla="*/ 750771 h 5091764"/>
              <a:gd name="connsiteX200" fmla="*/ 4261057 w 4659336"/>
              <a:gd name="connsiteY200" fmla="*/ 770021 h 5091764"/>
              <a:gd name="connsiteX201" fmla="*/ 4289933 w 4659336"/>
              <a:gd name="connsiteY201" fmla="*/ 789272 h 5091764"/>
              <a:gd name="connsiteX202" fmla="*/ 4328434 w 4659336"/>
              <a:gd name="connsiteY202" fmla="*/ 827773 h 5091764"/>
              <a:gd name="connsiteX203" fmla="*/ 4415061 w 4659336"/>
              <a:gd name="connsiteY203" fmla="*/ 875899 h 5091764"/>
              <a:gd name="connsiteX204" fmla="*/ 4443937 w 4659336"/>
              <a:gd name="connsiteY204" fmla="*/ 885524 h 5091764"/>
              <a:gd name="connsiteX205" fmla="*/ 4453562 w 4659336"/>
              <a:gd name="connsiteY205" fmla="*/ 914400 h 5091764"/>
              <a:gd name="connsiteX206" fmla="*/ 4482438 w 4659336"/>
              <a:gd name="connsiteY206" fmla="*/ 885524 h 5091764"/>
              <a:gd name="connsiteX0" fmla="*/ 4482438 w 4659336"/>
              <a:gd name="connsiteY0" fmla="*/ 885524 h 5091764"/>
              <a:gd name="connsiteX1" fmla="*/ 4482438 w 4659336"/>
              <a:gd name="connsiteY1" fmla="*/ 885524 h 5091764"/>
              <a:gd name="connsiteX2" fmla="*/ 4501688 w 4659336"/>
              <a:gd name="connsiteY2" fmla="*/ 2069432 h 5091764"/>
              <a:gd name="connsiteX3" fmla="*/ 4549815 w 4659336"/>
              <a:gd name="connsiteY3" fmla="*/ 2127183 h 5091764"/>
              <a:gd name="connsiteX4" fmla="*/ 4559440 w 4659336"/>
              <a:gd name="connsiteY4" fmla="*/ 2175309 h 5091764"/>
              <a:gd name="connsiteX5" fmla="*/ 4569065 w 4659336"/>
              <a:gd name="connsiteY5" fmla="*/ 2723949 h 5091764"/>
              <a:gd name="connsiteX6" fmla="*/ 4588316 w 4659336"/>
              <a:gd name="connsiteY6" fmla="*/ 2858703 h 5091764"/>
              <a:gd name="connsiteX7" fmla="*/ 4597941 w 4659336"/>
              <a:gd name="connsiteY7" fmla="*/ 2945331 h 5091764"/>
              <a:gd name="connsiteX8" fmla="*/ 4607566 w 4659336"/>
              <a:gd name="connsiteY8" fmla="*/ 3022333 h 5091764"/>
              <a:gd name="connsiteX9" fmla="*/ 4452704 w 4659336"/>
              <a:gd name="connsiteY9" fmla="*/ 4090737 h 5091764"/>
              <a:gd name="connsiteX10" fmla="*/ 4626817 w 4659336"/>
              <a:gd name="connsiteY10" fmla="*/ 4138863 h 5091764"/>
              <a:gd name="connsiteX11" fmla="*/ 4646067 w 4659336"/>
              <a:gd name="connsiteY11" fmla="*/ 4177364 h 5091764"/>
              <a:gd name="connsiteX12" fmla="*/ 4478552 w 4659336"/>
              <a:gd name="connsiteY12" fmla="*/ 4316560 h 5091764"/>
              <a:gd name="connsiteX13" fmla="*/ 4636442 w 4659336"/>
              <a:gd name="connsiteY13" fmla="*/ 4639377 h 5091764"/>
              <a:gd name="connsiteX14" fmla="*/ 4626817 w 4659336"/>
              <a:gd name="connsiteY14" fmla="*/ 4668253 h 5091764"/>
              <a:gd name="connsiteX15" fmla="*/ 4493689 w 4659336"/>
              <a:gd name="connsiteY15" fmla="*/ 4897963 h 5091764"/>
              <a:gd name="connsiteX16" fmla="*/ 4569065 w 4659336"/>
              <a:gd name="connsiteY16" fmla="*/ 4937760 h 5091764"/>
              <a:gd name="connsiteX17" fmla="*/ 4559440 w 4659336"/>
              <a:gd name="connsiteY17" fmla="*/ 4985886 h 5091764"/>
              <a:gd name="connsiteX18" fmla="*/ 4445021 w 4659336"/>
              <a:gd name="connsiteY18" fmla="*/ 4967933 h 5091764"/>
              <a:gd name="connsiteX19" fmla="*/ 4443937 w 4659336"/>
              <a:gd name="connsiteY19" fmla="*/ 5005137 h 5091764"/>
              <a:gd name="connsiteX20" fmla="*/ 4415061 w 4659336"/>
              <a:gd name="connsiteY20" fmla="*/ 5014762 h 5091764"/>
              <a:gd name="connsiteX21" fmla="*/ 4078177 w 4659336"/>
              <a:gd name="connsiteY21" fmla="*/ 4995512 h 5091764"/>
              <a:gd name="connsiteX22" fmla="*/ 3904922 w 4659336"/>
              <a:gd name="connsiteY22" fmla="*/ 5005137 h 5091764"/>
              <a:gd name="connsiteX23" fmla="*/ 3866421 w 4659336"/>
              <a:gd name="connsiteY23" fmla="*/ 5014762 h 5091764"/>
              <a:gd name="connsiteX24" fmla="*/ 3779794 w 4659336"/>
              <a:gd name="connsiteY24" fmla="*/ 5034013 h 5091764"/>
              <a:gd name="connsiteX25" fmla="*/ 3702792 w 4659336"/>
              <a:gd name="connsiteY25" fmla="*/ 5062888 h 5091764"/>
              <a:gd name="connsiteX26" fmla="*/ 3645040 w 4659336"/>
              <a:gd name="connsiteY26" fmla="*/ 5082139 h 5091764"/>
              <a:gd name="connsiteX27" fmla="*/ 3616164 w 4659336"/>
              <a:gd name="connsiteY27" fmla="*/ 5091764 h 5091764"/>
              <a:gd name="connsiteX28" fmla="*/ 3250404 w 4659336"/>
              <a:gd name="connsiteY28" fmla="*/ 5082139 h 5091764"/>
              <a:gd name="connsiteX29" fmla="*/ 3240779 w 4659336"/>
              <a:gd name="connsiteY29" fmla="*/ 5043638 h 5091764"/>
              <a:gd name="connsiteX30" fmla="*/ 3231154 w 4659336"/>
              <a:gd name="connsiteY30" fmla="*/ 4937760 h 5091764"/>
              <a:gd name="connsiteX31" fmla="*/ 3211903 w 4659336"/>
              <a:gd name="connsiteY31" fmla="*/ 4899259 h 5091764"/>
              <a:gd name="connsiteX32" fmla="*/ 3192653 w 4659336"/>
              <a:gd name="connsiteY32" fmla="*/ 4841507 h 5091764"/>
              <a:gd name="connsiteX33" fmla="*/ 3183027 w 4659336"/>
              <a:gd name="connsiteY33" fmla="*/ 4793381 h 5091764"/>
              <a:gd name="connsiteX34" fmla="*/ 3154152 w 4659336"/>
              <a:gd name="connsiteY34" fmla="*/ 4754880 h 5091764"/>
              <a:gd name="connsiteX35" fmla="*/ 3134901 w 4659336"/>
              <a:gd name="connsiteY35" fmla="*/ 4706754 h 5091764"/>
              <a:gd name="connsiteX36" fmla="*/ 3115650 w 4659336"/>
              <a:gd name="connsiteY36" fmla="*/ 4398745 h 5091764"/>
              <a:gd name="connsiteX37" fmla="*/ 3106025 w 4659336"/>
              <a:gd name="connsiteY37" fmla="*/ 4225491 h 5091764"/>
              <a:gd name="connsiteX38" fmla="*/ 3096400 w 4659336"/>
              <a:gd name="connsiteY38" fmla="*/ 4196615 h 5091764"/>
              <a:gd name="connsiteX39" fmla="*/ 2961646 w 4659336"/>
              <a:gd name="connsiteY39" fmla="*/ 4186989 h 5091764"/>
              <a:gd name="connsiteX40" fmla="*/ 2923145 w 4659336"/>
              <a:gd name="connsiteY40" fmla="*/ 4167739 h 5091764"/>
              <a:gd name="connsiteX41" fmla="*/ 2778766 w 4659336"/>
              <a:gd name="connsiteY41" fmla="*/ 4138863 h 5091764"/>
              <a:gd name="connsiteX42" fmla="*/ 2807642 w 4659336"/>
              <a:gd name="connsiteY42" fmla="*/ 4023360 h 5091764"/>
              <a:gd name="connsiteX43" fmla="*/ 2836518 w 4659336"/>
              <a:gd name="connsiteY43" fmla="*/ 4004109 h 5091764"/>
              <a:gd name="connsiteX44" fmla="*/ 2894269 w 4659336"/>
              <a:gd name="connsiteY44" fmla="*/ 3907857 h 5091764"/>
              <a:gd name="connsiteX45" fmla="*/ 2913520 w 4659336"/>
              <a:gd name="connsiteY45" fmla="*/ 3878981 h 5091764"/>
              <a:gd name="connsiteX46" fmla="*/ 2923145 w 4659336"/>
              <a:gd name="connsiteY46" fmla="*/ 3850105 h 5091764"/>
              <a:gd name="connsiteX47" fmla="*/ 2942396 w 4659336"/>
              <a:gd name="connsiteY47" fmla="*/ 3821229 h 5091764"/>
              <a:gd name="connsiteX48" fmla="*/ 2847227 w 4659336"/>
              <a:gd name="connsiteY48" fmla="*/ 3831271 h 5091764"/>
              <a:gd name="connsiteX49" fmla="*/ 2864745 w 4659336"/>
              <a:gd name="connsiteY49" fmla="*/ 3784440 h 5091764"/>
              <a:gd name="connsiteX50" fmla="*/ 2834680 w 4659336"/>
              <a:gd name="connsiteY50" fmla="*/ 3805264 h 5091764"/>
              <a:gd name="connsiteX51" fmla="*/ 2776929 w 4659336"/>
              <a:gd name="connsiteY51" fmla="*/ 3854963 h 5091764"/>
              <a:gd name="connsiteX52" fmla="*/ 2616327 w 4659336"/>
              <a:gd name="connsiteY52" fmla="*/ 3773658 h 5091764"/>
              <a:gd name="connsiteX53" fmla="*/ 2568306 w 4659336"/>
              <a:gd name="connsiteY53" fmla="*/ 3728261 h 5091764"/>
              <a:gd name="connsiteX54" fmla="*/ 2527967 w 4659336"/>
              <a:gd name="connsiteY54" fmla="*/ 3703689 h 5091764"/>
              <a:gd name="connsiteX55" fmla="*/ 2491846 w 4659336"/>
              <a:gd name="connsiteY55" fmla="*/ 3644503 h 5091764"/>
              <a:gd name="connsiteX56" fmla="*/ 2389433 w 4659336"/>
              <a:gd name="connsiteY56" fmla="*/ 3654266 h 5091764"/>
              <a:gd name="connsiteX57" fmla="*/ 2372020 w 4659336"/>
              <a:gd name="connsiteY57" fmla="*/ 3657274 h 5091764"/>
              <a:gd name="connsiteX58" fmla="*/ 2326274 w 4659336"/>
              <a:gd name="connsiteY58" fmla="*/ 3614608 h 5091764"/>
              <a:gd name="connsiteX59" fmla="*/ 2325732 w 4659336"/>
              <a:gd name="connsiteY59" fmla="*/ 3625668 h 5091764"/>
              <a:gd name="connsiteX60" fmla="*/ 2295017 w 4659336"/>
              <a:gd name="connsiteY60" fmla="*/ 3610582 h 5091764"/>
              <a:gd name="connsiteX61" fmla="*/ 2267247 w 4659336"/>
              <a:gd name="connsiteY61" fmla="*/ 3611875 h 5091764"/>
              <a:gd name="connsiteX62" fmla="*/ 2156800 w 4659336"/>
              <a:gd name="connsiteY62" fmla="*/ 3613451 h 5091764"/>
              <a:gd name="connsiteX63" fmla="*/ 2066497 w 4659336"/>
              <a:gd name="connsiteY63" fmla="*/ 3304327 h 5091764"/>
              <a:gd name="connsiteX64" fmla="*/ 1931743 w 4659336"/>
              <a:gd name="connsiteY64" fmla="*/ 3147461 h 5091764"/>
              <a:gd name="connsiteX65" fmla="*/ 1686161 w 4659336"/>
              <a:gd name="connsiteY65" fmla="*/ 3283097 h 5091764"/>
              <a:gd name="connsiteX66" fmla="*/ 1556358 w 4659336"/>
              <a:gd name="connsiteY66" fmla="*/ 3147461 h 5091764"/>
              <a:gd name="connsiteX67" fmla="*/ 1527482 w 4659336"/>
              <a:gd name="connsiteY67" fmla="*/ 3176337 h 5091764"/>
              <a:gd name="connsiteX68" fmla="*/ 1488981 w 4659336"/>
              <a:gd name="connsiteY68" fmla="*/ 3195587 h 5091764"/>
              <a:gd name="connsiteX69" fmla="*/ 1469730 w 4659336"/>
              <a:gd name="connsiteY69" fmla="*/ 3224463 h 5091764"/>
              <a:gd name="connsiteX70" fmla="*/ 1402354 w 4659336"/>
              <a:gd name="connsiteY70" fmla="*/ 3253339 h 5091764"/>
              <a:gd name="connsiteX71" fmla="*/ 1334977 w 4659336"/>
              <a:gd name="connsiteY71" fmla="*/ 3301465 h 5091764"/>
              <a:gd name="connsiteX72" fmla="*/ 1277225 w 4659336"/>
              <a:gd name="connsiteY72" fmla="*/ 3320716 h 5091764"/>
              <a:gd name="connsiteX73" fmla="*/ 1238724 w 4659336"/>
              <a:gd name="connsiteY73" fmla="*/ 3349592 h 5091764"/>
              <a:gd name="connsiteX74" fmla="*/ 1180973 w 4659336"/>
              <a:gd name="connsiteY74" fmla="*/ 3368842 h 5091764"/>
              <a:gd name="connsiteX75" fmla="*/ 1142472 w 4659336"/>
              <a:gd name="connsiteY75" fmla="*/ 3388093 h 5091764"/>
              <a:gd name="connsiteX76" fmla="*/ 1093573 w 4659336"/>
              <a:gd name="connsiteY76" fmla="*/ 3510966 h 5091764"/>
              <a:gd name="connsiteX77" fmla="*/ 940341 w 4659336"/>
              <a:gd name="connsiteY77" fmla="*/ 3445844 h 5091764"/>
              <a:gd name="connsiteX78" fmla="*/ 967044 w 4659336"/>
              <a:gd name="connsiteY78" fmla="*/ 3559826 h 5091764"/>
              <a:gd name="connsiteX79" fmla="*/ 872964 w 4659336"/>
              <a:gd name="connsiteY79" fmla="*/ 3474720 h 5091764"/>
              <a:gd name="connsiteX80" fmla="*/ 834463 w 4659336"/>
              <a:gd name="connsiteY80" fmla="*/ 3493971 h 5091764"/>
              <a:gd name="connsiteX81" fmla="*/ 767086 w 4659336"/>
              <a:gd name="connsiteY81" fmla="*/ 3513221 h 5091764"/>
              <a:gd name="connsiteX82" fmla="*/ 738210 w 4659336"/>
              <a:gd name="connsiteY82" fmla="*/ 3532472 h 5091764"/>
              <a:gd name="connsiteX83" fmla="*/ 604326 w 4659336"/>
              <a:gd name="connsiteY83" fmla="*/ 3657547 h 5091764"/>
              <a:gd name="connsiteX84" fmla="*/ 603457 w 4659336"/>
              <a:gd name="connsiteY84" fmla="*/ 3503596 h 5091764"/>
              <a:gd name="connsiteX85" fmla="*/ 473579 w 4659336"/>
              <a:gd name="connsiteY85" fmla="*/ 3490025 h 5091764"/>
              <a:gd name="connsiteX86" fmla="*/ 526455 w 4659336"/>
              <a:gd name="connsiteY86" fmla="*/ 3397718 h 5091764"/>
              <a:gd name="connsiteX87" fmla="*/ 497579 w 4659336"/>
              <a:gd name="connsiteY87" fmla="*/ 3378467 h 5091764"/>
              <a:gd name="connsiteX88" fmla="*/ 468703 w 4659336"/>
              <a:gd name="connsiteY88" fmla="*/ 3349592 h 5091764"/>
              <a:gd name="connsiteX89" fmla="*/ 478328 w 4659336"/>
              <a:gd name="connsiteY89" fmla="*/ 3262964 h 5091764"/>
              <a:gd name="connsiteX90" fmla="*/ 516829 w 4659336"/>
              <a:gd name="connsiteY90" fmla="*/ 3224463 h 5091764"/>
              <a:gd name="connsiteX91" fmla="*/ 584206 w 4659336"/>
              <a:gd name="connsiteY91" fmla="*/ 3195587 h 5091764"/>
              <a:gd name="connsiteX92" fmla="*/ 613082 w 4659336"/>
              <a:gd name="connsiteY92" fmla="*/ 3166712 h 5091764"/>
              <a:gd name="connsiteX93" fmla="*/ 651583 w 4659336"/>
              <a:gd name="connsiteY93" fmla="*/ 3147461 h 5091764"/>
              <a:gd name="connsiteX94" fmla="*/ 670834 w 4659336"/>
              <a:gd name="connsiteY94" fmla="*/ 3118585 h 5091764"/>
              <a:gd name="connsiteX95" fmla="*/ 680459 w 4659336"/>
              <a:gd name="connsiteY95" fmla="*/ 3089709 h 5091764"/>
              <a:gd name="connsiteX96" fmla="*/ 728585 w 4659336"/>
              <a:gd name="connsiteY96" fmla="*/ 3031958 h 5091764"/>
              <a:gd name="connsiteX97" fmla="*/ 747836 w 4659336"/>
              <a:gd name="connsiteY97" fmla="*/ 3003082 h 5091764"/>
              <a:gd name="connsiteX98" fmla="*/ 757461 w 4659336"/>
              <a:gd name="connsiteY98" fmla="*/ 2964581 h 5091764"/>
              <a:gd name="connsiteX99" fmla="*/ 651583 w 4659336"/>
              <a:gd name="connsiteY99" fmla="*/ 2887579 h 5091764"/>
              <a:gd name="connsiteX100" fmla="*/ 564956 w 4659336"/>
              <a:gd name="connsiteY100" fmla="*/ 2839453 h 5091764"/>
              <a:gd name="connsiteX101" fmla="*/ 536080 w 4659336"/>
              <a:gd name="connsiteY101" fmla="*/ 2800952 h 5091764"/>
              <a:gd name="connsiteX102" fmla="*/ 478328 w 4659336"/>
              <a:gd name="connsiteY102" fmla="*/ 2781701 h 5091764"/>
              <a:gd name="connsiteX103" fmla="*/ 439827 w 4659336"/>
              <a:gd name="connsiteY103" fmla="*/ 2762451 h 5091764"/>
              <a:gd name="connsiteX104" fmla="*/ 420577 w 4659336"/>
              <a:gd name="connsiteY104" fmla="*/ 2733575 h 5091764"/>
              <a:gd name="connsiteX105" fmla="*/ 391701 w 4659336"/>
              <a:gd name="connsiteY105" fmla="*/ 2714324 h 5091764"/>
              <a:gd name="connsiteX106" fmla="*/ 353200 w 4659336"/>
              <a:gd name="connsiteY106" fmla="*/ 2666198 h 5091764"/>
              <a:gd name="connsiteX107" fmla="*/ 324324 w 4659336"/>
              <a:gd name="connsiteY107" fmla="*/ 2627697 h 5091764"/>
              <a:gd name="connsiteX108" fmla="*/ 285823 w 4659336"/>
              <a:gd name="connsiteY108" fmla="*/ 2618072 h 5091764"/>
              <a:gd name="connsiteX109" fmla="*/ 228072 w 4659336"/>
              <a:gd name="connsiteY109" fmla="*/ 2589196 h 5091764"/>
              <a:gd name="connsiteX110" fmla="*/ 218446 w 4659336"/>
              <a:gd name="connsiteY110" fmla="*/ 2560320 h 5091764"/>
              <a:gd name="connsiteX111" fmla="*/ 189570 w 4659336"/>
              <a:gd name="connsiteY111" fmla="*/ 2531444 h 5091764"/>
              <a:gd name="connsiteX112" fmla="*/ 160695 w 4659336"/>
              <a:gd name="connsiteY112" fmla="*/ 2492943 h 5091764"/>
              <a:gd name="connsiteX113" fmla="*/ 141444 w 4659336"/>
              <a:gd name="connsiteY113" fmla="*/ 2377440 h 5091764"/>
              <a:gd name="connsiteX114" fmla="*/ 131819 w 4659336"/>
              <a:gd name="connsiteY114" fmla="*/ 2338939 h 5091764"/>
              <a:gd name="connsiteX115" fmla="*/ 122194 w 4659336"/>
              <a:gd name="connsiteY115" fmla="*/ 2281187 h 5091764"/>
              <a:gd name="connsiteX116" fmla="*/ 93318 w 4659336"/>
              <a:gd name="connsiteY116" fmla="*/ 2184935 h 5091764"/>
              <a:gd name="connsiteX117" fmla="*/ 74067 w 4659336"/>
              <a:gd name="connsiteY117" fmla="*/ 2088682 h 5091764"/>
              <a:gd name="connsiteX118" fmla="*/ 35566 w 4659336"/>
              <a:gd name="connsiteY118" fmla="*/ 2011680 h 5091764"/>
              <a:gd name="connsiteX119" fmla="*/ 25941 w 4659336"/>
              <a:gd name="connsiteY119" fmla="*/ 1944303 h 5091764"/>
              <a:gd name="connsiteX120" fmla="*/ 16316 w 4659336"/>
              <a:gd name="connsiteY120" fmla="*/ 1915427 h 5091764"/>
              <a:gd name="connsiteX121" fmla="*/ 45192 w 4659336"/>
              <a:gd name="connsiteY121" fmla="*/ 1549667 h 5091764"/>
              <a:gd name="connsiteX122" fmla="*/ 54817 w 4659336"/>
              <a:gd name="connsiteY122" fmla="*/ 1443789 h 5091764"/>
              <a:gd name="connsiteX123" fmla="*/ 64442 w 4659336"/>
              <a:gd name="connsiteY123" fmla="*/ 1405288 h 5091764"/>
              <a:gd name="connsiteX124" fmla="*/ 83693 w 4659336"/>
              <a:gd name="connsiteY124" fmla="*/ 1347537 h 5091764"/>
              <a:gd name="connsiteX125" fmla="*/ 430202 w 4659336"/>
              <a:gd name="connsiteY125" fmla="*/ 1309036 h 5091764"/>
              <a:gd name="connsiteX126" fmla="*/ 709335 w 4659336"/>
              <a:gd name="connsiteY126" fmla="*/ 1280160 h 5091764"/>
              <a:gd name="connsiteX127" fmla="*/ 747836 w 4659336"/>
              <a:gd name="connsiteY127" fmla="*/ 1270535 h 5091764"/>
              <a:gd name="connsiteX128" fmla="*/ 959592 w 4659336"/>
              <a:gd name="connsiteY128" fmla="*/ 1260909 h 5091764"/>
              <a:gd name="connsiteX129" fmla="*/ 1075095 w 4659336"/>
              <a:gd name="connsiteY129" fmla="*/ 1222408 h 5091764"/>
              <a:gd name="connsiteX130" fmla="*/ 1190598 w 4659336"/>
              <a:gd name="connsiteY130" fmla="*/ 1174282 h 5091764"/>
              <a:gd name="connsiteX131" fmla="*/ 1209848 w 4659336"/>
              <a:gd name="connsiteY131" fmla="*/ 1145406 h 5091764"/>
              <a:gd name="connsiteX132" fmla="*/ 1344602 w 4659336"/>
              <a:gd name="connsiteY132" fmla="*/ 1087655 h 5091764"/>
              <a:gd name="connsiteX133" fmla="*/ 1373478 w 4659336"/>
              <a:gd name="connsiteY133" fmla="*/ 1049154 h 5091764"/>
              <a:gd name="connsiteX134" fmla="*/ 1402354 w 4659336"/>
              <a:gd name="connsiteY134" fmla="*/ 1039528 h 5091764"/>
              <a:gd name="connsiteX135" fmla="*/ 1546733 w 4659336"/>
              <a:gd name="connsiteY135" fmla="*/ 1020278 h 5091764"/>
              <a:gd name="connsiteX136" fmla="*/ 1594859 w 4659336"/>
              <a:gd name="connsiteY136" fmla="*/ 1010653 h 5091764"/>
              <a:gd name="connsiteX137" fmla="*/ 1623735 w 4659336"/>
              <a:gd name="connsiteY137" fmla="*/ 991402 h 5091764"/>
              <a:gd name="connsiteX138" fmla="*/ 1662236 w 4659336"/>
              <a:gd name="connsiteY138" fmla="*/ 981777 h 5091764"/>
              <a:gd name="connsiteX139" fmla="*/ 1700737 w 4659336"/>
              <a:gd name="connsiteY139" fmla="*/ 952901 h 5091764"/>
              <a:gd name="connsiteX140" fmla="*/ 1739238 w 4659336"/>
              <a:gd name="connsiteY140" fmla="*/ 914400 h 5091764"/>
              <a:gd name="connsiteX141" fmla="*/ 1768114 w 4659336"/>
              <a:gd name="connsiteY141" fmla="*/ 895149 h 5091764"/>
              <a:gd name="connsiteX142" fmla="*/ 1825865 w 4659336"/>
              <a:gd name="connsiteY142" fmla="*/ 875899 h 5091764"/>
              <a:gd name="connsiteX143" fmla="*/ 1902867 w 4659336"/>
              <a:gd name="connsiteY143" fmla="*/ 885524 h 5091764"/>
              <a:gd name="connsiteX144" fmla="*/ 1931743 w 4659336"/>
              <a:gd name="connsiteY144" fmla="*/ 895149 h 5091764"/>
              <a:gd name="connsiteX145" fmla="*/ 1970244 w 4659336"/>
              <a:gd name="connsiteY145" fmla="*/ 885524 h 5091764"/>
              <a:gd name="connsiteX146" fmla="*/ 2047246 w 4659336"/>
              <a:gd name="connsiteY146" fmla="*/ 837398 h 5091764"/>
              <a:gd name="connsiteX147" fmla="*/ 2076122 w 4659336"/>
              <a:gd name="connsiteY147" fmla="*/ 818147 h 5091764"/>
              <a:gd name="connsiteX148" fmla="*/ 2114623 w 4659336"/>
              <a:gd name="connsiteY148" fmla="*/ 808522 h 5091764"/>
              <a:gd name="connsiteX149" fmla="*/ 2162749 w 4659336"/>
              <a:gd name="connsiteY149" fmla="*/ 789272 h 5091764"/>
              <a:gd name="connsiteX150" fmla="*/ 2191625 w 4659336"/>
              <a:gd name="connsiteY150" fmla="*/ 731520 h 5091764"/>
              <a:gd name="connsiteX151" fmla="*/ 2220501 w 4659336"/>
              <a:gd name="connsiteY151" fmla="*/ 721895 h 5091764"/>
              <a:gd name="connsiteX152" fmla="*/ 2249377 w 4659336"/>
              <a:gd name="connsiteY152" fmla="*/ 635267 h 5091764"/>
              <a:gd name="connsiteX153" fmla="*/ 2287878 w 4659336"/>
              <a:gd name="connsiteY153" fmla="*/ 606392 h 5091764"/>
              <a:gd name="connsiteX154" fmla="*/ 2326379 w 4659336"/>
              <a:gd name="connsiteY154" fmla="*/ 596766 h 5091764"/>
              <a:gd name="connsiteX155" fmla="*/ 2355255 w 4659336"/>
              <a:gd name="connsiteY155" fmla="*/ 616017 h 5091764"/>
              <a:gd name="connsiteX156" fmla="*/ 2384130 w 4659336"/>
              <a:gd name="connsiteY156" fmla="*/ 625642 h 5091764"/>
              <a:gd name="connsiteX157" fmla="*/ 2422632 w 4659336"/>
              <a:gd name="connsiteY157" fmla="*/ 654518 h 5091764"/>
              <a:gd name="connsiteX158" fmla="*/ 2499634 w 4659336"/>
              <a:gd name="connsiteY158" fmla="*/ 683394 h 5091764"/>
              <a:gd name="connsiteX159" fmla="*/ 2528509 w 4659336"/>
              <a:gd name="connsiteY159" fmla="*/ 702644 h 5091764"/>
              <a:gd name="connsiteX160" fmla="*/ 2701764 w 4659336"/>
              <a:gd name="connsiteY160" fmla="*/ 693019 h 5091764"/>
              <a:gd name="connsiteX161" fmla="*/ 2749890 w 4659336"/>
              <a:gd name="connsiteY161" fmla="*/ 673768 h 5091764"/>
              <a:gd name="connsiteX162" fmla="*/ 2817267 w 4659336"/>
              <a:gd name="connsiteY162" fmla="*/ 654518 h 5091764"/>
              <a:gd name="connsiteX163" fmla="*/ 2855768 w 4659336"/>
              <a:gd name="connsiteY163" fmla="*/ 635267 h 5091764"/>
              <a:gd name="connsiteX164" fmla="*/ 2923145 w 4659336"/>
              <a:gd name="connsiteY164" fmla="*/ 587141 h 5091764"/>
              <a:gd name="connsiteX165" fmla="*/ 2952021 w 4659336"/>
              <a:gd name="connsiteY165" fmla="*/ 567891 h 5091764"/>
              <a:gd name="connsiteX166" fmla="*/ 3009773 w 4659336"/>
              <a:gd name="connsiteY166" fmla="*/ 539015 h 5091764"/>
              <a:gd name="connsiteX167" fmla="*/ 3077149 w 4659336"/>
              <a:gd name="connsiteY167" fmla="*/ 471638 h 5091764"/>
              <a:gd name="connsiteX168" fmla="*/ 3096400 w 4659336"/>
              <a:gd name="connsiteY168" fmla="*/ 433137 h 5091764"/>
              <a:gd name="connsiteX169" fmla="*/ 3125276 w 4659336"/>
              <a:gd name="connsiteY169" fmla="*/ 413886 h 5091764"/>
              <a:gd name="connsiteX170" fmla="*/ 3154152 w 4659336"/>
              <a:gd name="connsiteY170" fmla="*/ 375385 h 5091764"/>
              <a:gd name="connsiteX171" fmla="*/ 3183027 w 4659336"/>
              <a:gd name="connsiteY171" fmla="*/ 346509 h 5091764"/>
              <a:gd name="connsiteX172" fmla="*/ 3192653 w 4659336"/>
              <a:gd name="connsiteY172" fmla="*/ 308008 h 5091764"/>
              <a:gd name="connsiteX173" fmla="*/ 3221528 w 4659336"/>
              <a:gd name="connsiteY173" fmla="*/ 288758 h 5091764"/>
              <a:gd name="connsiteX174" fmla="*/ 3250404 w 4659336"/>
              <a:gd name="connsiteY174" fmla="*/ 259882 h 5091764"/>
              <a:gd name="connsiteX175" fmla="*/ 3308156 w 4659336"/>
              <a:gd name="connsiteY175" fmla="*/ 192505 h 5091764"/>
              <a:gd name="connsiteX176" fmla="*/ 3317781 w 4659336"/>
              <a:gd name="connsiteY176" fmla="*/ 144379 h 5091764"/>
              <a:gd name="connsiteX177" fmla="*/ 3337032 w 4659336"/>
              <a:gd name="connsiteY177" fmla="*/ 86627 h 5091764"/>
              <a:gd name="connsiteX178" fmla="*/ 3356282 w 4659336"/>
              <a:gd name="connsiteY178" fmla="*/ 19251 h 5091764"/>
              <a:gd name="connsiteX179" fmla="*/ 3385158 w 4659336"/>
              <a:gd name="connsiteY179" fmla="*/ 0 h 5091764"/>
              <a:gd name="connsiteX180" fmla="*/ 3462160 w 4659336"/>
              <a:gd name="connsiteY180" fmla="*/ 28876 h 5091764"/>
              <a:gd name="connsiteX181" fmla="*/ 3491036 w 4659336"/>
              <a:gd name="connsiteY181" fmla="*/ 57752 h 5091764"/>
              <a:gd name="connsiteX182" fmla="*/ 3519912 w 4659336"/>
              <a:gd name="connsiteY182" fmla="*/ 77002 h 5091764"/>
              <a:gd name="connsiteX183" fmla="*/ 3539162 w 4659336"/>
              <a:gd name="connsiteY183" fmla="*/ 115503 h 5091764"/>
              <a:gd name="connsiteX184" fmla="*/ 3568038 w 4659336"/>
              <a:gd name="connsiteY184" fmla="*/ 154004 h 5091764"/>
              <a:gd name="connsiteX185" fmla="*/ 3577663 w 4659336"/>
              <a:gd name="connsiteY185" fmla="*/ 182880 h 5091764"/>
              <a:gd name="connsiteX186" fmla="*/ 3616164 w 4659336"/>
              <a:gd name="connsiteY186" fmla="*/ 240632 h 5091764"/>
              <a:gd name="connsiteX187" fmla="*/ 3664290 w 4659336"/>
              <a:gd name="connsiteY187" fmla="*/ 317634 h 5091764"/>
              <a:gd name="connsiteX188" fmla="*/ 3702792 w 4659336"/>
              <a:gd name="connsiteY188" fmla="*/ 365760 h 5091764"/>
              <a:gd name="connsiteX189" fmla="*/ 3722042 w 4659336"/>
              <a:gd name="connsiteY189" fmla="*/ 394636 h 5091764"/>
              <a:gd name="connsiteX190" fmla="*/ 3760543 w 4659336"/>
              <a:gd name="connsiteY190" fmla="*/ 413886 h 5091764"/>
              <a:gd name="connsiteX191" fmla="*/ 3827920 w 4659336"/>
              <a:gd name="connsiteY191" fmla="*/ 481263 h 5091764"/>
              <a:gd name="connsiteX192" fmla="*/ 3837545 w 4659336"/>
              <a:gd name="connsiteY192" fmla="*/ 510139 h 5091764"/>
              <a:gd name="connsiteX193" fmla="*/ 3895297 w 4659336"/>
              <a:gd name="connsiteY193" fmla="*/ 539015 h 5091764"/>
              <a:gd name="connsiteX194" fmla="*/ 3953048 w 4659336"/>
              <a:gd name="connsiteY194" fmla="*/ 596766 h 5091764"/>
              <a:gd name="connsiteX195" fmla="*/ 4010800 w 4659336"/>
              <a:gd name="connsiteY195" fmla="*/ 635267 h 5091764"/>
              <a:gd name="connsiteX196" fmla="*/ 4039676 w 4659336"/>
              <a:gd name="connsiteY196" fmla="*/ 654518 h 5091764"/>
              <a:gd name="connsiteX197" fmla="*/ 4068552 w 4659336"/>
              <a:gd name="connsiteY197" fmla="*/ 683394 h 5091764"/>
              <a:gd name="connsiteX198" fmla="*/ 4135928 w 4659336"/>
              <a:gd name="connsiteY198" fmla="*/ 712269 h 5091764"/>
              <a:gd name="connsiteX199" fmla="*/ 4203305 w 4659336"/>
              <a:gd name="connsiteY199" fmla="*/ 750771 h 5091764"/>
              <a:gd name="connsiteX200" fmla="*/ 4261057 w 4659336"/>
              <a:gd name="connsiteY200" fmla="*/ 770021 h 5091764"/>
              <a:gd name="connsiteX201" fmla="*/ 4289933 w 4659336"/>
              <a:gd name="connsiteY201" fmla="*/ 789272 h 5091764"/>
              <a:gd name="connsiteX202" fmla="*/ 4328434 w 4659336"/>
              <a:gd name="connsiteY202" fmla="*/ 827773 h 5091764"/>
              <a:gd name="connsiteX203" fmla="*/ 4415061 w 4659336"/>
              <a:gd name="connsiteY203" fmla="*/ 875899 h 5091764"/>
              <a:gd name="connsiteX204" fmla="*/ 4443937 w 4659336"/>
              <a:gd name="connsiteY204" fmla="*/ 885524 h 5091764"/>
              <a:gd name="connsiteX205" fmla="*/ 4453562 w 4659336"/>
              <a:gd name="connsiteY205" fmla="*/ 914400 h 5091764"/>
              <a:gd name="connsiteX206" fmla="*/ 4482438 w 4659336"/>
              <a:gd name="connsiteY206" fmla="*/ 885524 h 5091764"/>
              <a:gd name="connsiteX0" fmla="*/ 4482438 w 4659336"/>
              <a:gd name="connsiteY0" fmla="*/ 885524 h 5091764"/>
              <a:gd name="connsiteX1" fmla="*/ 4482438 w 4659336"/>
              <a:gd name="connsiteY1" fmla="*/ 885524 h 5091764"/>
              <a:gd name="connsiteX2" fmla="*/ 4501688 w 4659336"/>
              <a:gd name="connsiteY2" fmla="*/ 2069432 h 5091764"/>
              <a:gd name="connsiteX3" fmla="*/ 4549815 w 4659336"/>
              <a:gd name="connsiteY3" fmla="*/ 2127183 h 5091764"/>
              <a:gd name="connsiteX4" fmla="*/ 4559440 w 4659336"/>
              <a:gd name="connsiteY4" fmla="*/ 2175309 h 5091764"/>
              <a:gd name="connsiteX5" fmla="*/ 4569065 w 4659336"/>
              <a:gd name="connsiteY5" fmla="*/ 2723949 h 5091764"/>
              <a:gd name="connsiteX6" fmla="*/ 4588316 w 4659336"/>
              <a:gd name="connsiteY6" fmla="*/ 2858703 h 5091764"/>
              <a:gd name="connsiteX7" fmla="*/ 4597941 w 4659336"/>
              <a:gd name="connsiteY7" fmla="*/ 2945331 h 5091764"/>
              <a:gd name="connsiteX8" fmla="*/ 4607566 w 4659336"/>
              <a:gd name="connsiteY8" fmla="*/ 3022333 h 5091764"/>
              <a:gd name="connsiteX9" fmla="*/ 4452704 w 4659336"/>
              <a:gd name="connsiteY9" fmla="*/ 4090737 h 5091764"/>
              <a:gd name="connsiteX10" fmla="*/ 4626817 w 4659336"/>
              <a:gd name="connsiteY10" fmla="*/ 4138863 h 5091764"/>
              <a:gd name="connsiteX11" fmla="*/ 4646067 w 4659336"/>
              <a:gd name="connsiteY11" fmla="*/ 4177364 h 5091764"/>
              <a:gd name="connsiteX12" fmla="*/ 4478552 w 4659336"/>
              <a:gd name="connsiteY12" fmla="*/ 4316560 h 5091764"/>
              <a:gd name="connsiteX13" fmla="*/ 4636442 w 4659336"/>
              <a:gd name="connsiteY13" fmla="*/ 4639377 h 5091764"/>
              <a:gd name="connsiteX14" fmla="*/ 4626817 w 4659336"/>
              <a:gd name="connsiteY14" fmla="*/ 4668253 h 5091764"/>
              <a:gd name="connsiteX15" fmla="*/ 4493689 w 4659336"/>
              <a:gd name="connsiteY15" fmla="*/ 4897963 h 5091764"/>
              <a:gd name="connsiteX16" fmla="*/ 4569065 w 4659336"/>
              <a:gd name="connsiteY16" fmla="*/ 4937760 h 5091764"/>
              <a:gd name="connsiteX17" fmla="*/ 4559440 w 4659336"/>
              <a:gd name="connsiteY17" fmla="*/ 4985886 h 5091764"/>
              <a:gd name="connsiteX18" fmla="*/ 4445021 w 4659336"/>
              <a:gd name="connsiteY18" fmla="*/ 4967933 h 5091764"/>
              <a:gd name="connsiteX19" fmla="*/ 4443937 w 4659336"/>
              <a:gd name="connsiteY19" fmla="*/ 5005137 h 5091764"/>
              <a:gd name="connsiteX20" fmla="*/ 4415061 w 4659336"/>
              <a:gd name="connsiteY20" fmla="*/ 5014762 h 5091764"/>
              <a:gd name="connsiteX21" fmla="*/ 4078177 w 4659336"/>
              <a:gd name="connsiteY21" fmla="*/ 4995512 h 5091764"/>
              <a:gd name="connsiteX22" fmla="*/ 3904922 w 4659336"/>
              <a:gd name="connsiteY22" fmla="*/ 5005137 h 5091764"/>
              <a:gd name="connsiteX23" fmla="*/ 3866421 w 4659336"/>
              <a:gd name="connsiteY23" fmla="*/ 5014762 h 5091764"/>
              <a:gd name="connsiteX24" fmla="*/ 3779794 w 4659336"/>
              <a:gd name="connsiteY24" fmla="*/ 5034013 h 5091764"/>
              <a:gd name="connsiteX25" fmla="*/ 3702792 w 4659336"/>
              <a:gd name="connsiteY25" fmla="*/ 5062888 h 5091764"/>
              <a:gd name="connsiteX26" fmla="*/ 3645040 w 4659336"/>
              <a:gd name="connsiteY26" fmla="*/ 5082139 h 5091764"/>
              <a:gd name="connsiteX27" fmla="*/ 3616164 w 4659336"/>
              <a:gd name="connsiteY27" fmla="*/ 5091764 h 5091764"/>
              <a:gd name="connsiteX28" fmla="*/ 3250404 w 4659336"/>
              <a:gd name="connsiteY28" fmla="*/ 5082139 h 5091764"/>
              <a:gd name="connsiteX29" fmla="*/ 3240779 w 4659336"/>
              <a:gd name="connsiteY29" fmla="*/ 5043638 h 5091764"/>
              <a:gd name="connsiteX30" fmla="*/ 3231154 w 4659336"/>
              <a:gd name="connsiteY30" fmla="*/ 4937760 h 5091764"/>
              <a:gd name="connsiteX31" fmla="*/ 3211903 w 4659336"/>
              <a:gd name="connsiteY31" fmla="*/ 4899259 h 5091764"/>
              <a:gd name="connsiteX32" fmla="*/ 3192653 w 4659336"/>
              <a:gd name="connsiteY32" fmla="*/ 4841507 h 5091764"/>
              <a:gd name="connsiteX33" fmla="*/ 3183027 w 4659336"/>
              <a:gd name="connsiteY33" fmla="*/ 4793381 h 5091764"/>
              <a:gd name="connsiteX34" fmla="*/ 3154152 w 4659336"/>
              <a:gd name="connsiteY34" fmla="*/ 4754880 h 5091764"/>
              <a:gd name="connsiteX35" fmla="*/ 3134901 w 4659336"/>
              <a:gd name="connsiteY35" fmla="*/ 4706754 h 5091764"/>
              <a:gd name="connsiteX36" fmla="*/ 3115650 w 4659336"/>
              <a:gd name="connsiteY36" fmla="*/ 4398745 h 5091764"/>
              <a:gd name="connsiteX37" fmla="*/ 3106025 w 4659336"/>
              <a:gd name="connsiteY37" fmla="*/ 4225491 h 5091764"/>
              <a:gd name="connsiteX38" fmla="*/ 3096400 w 4659336"/>
              <a:gd name="connsiteY38" fmla="*/ 4196615 h 5091764"/>
              <a:gd name="connsiteX39" fmla="*/ 2961646 w 4659336"/>
              <a:gd name="connsiteY39" fmla="*/ 4186989 h 5091764"/>
              <a:gd name="connsiteX40" fmla="*/ 2923145 w 4659336"/>
              <a:gd name="connsiteY40" fmla="*/ 4167739 h 5091764"/>
              <a:gd name="connsiteX41" fmla="*/ 2778766 w 4659336"/>
              <a:gd name="connsiteY41" fmla="*/ 4138863 h 5091764"/>
              <a:gd name="connsiteX42" fmla="*/ 2807642 w 4659336"/>
              <a:gd name="connsiteY42" fmla="*/ 4023360 h 5091764"/>
              <a:gd name="connsiteX43" fmla="*/ 2836518 w 4659336"/>
              <a:gd name="connsiteY43" fmla="*/ 4004109 h 5091764"/>
              <a:gd name="connsiteX44" fmla="*/ 2894269 w 4659336"/>
              <a:gd name="connsiteY44" fmla="*/ 3907857 h 5091764"/>
              <a:gd name="connsiteX45" fmla="*/ 2913520 w 4659336"/>
              <a:gd name="connsiteY45" fmla="*/ 3878981 h 5091764"/>
              <a:gd name="connsiteX46" fmla="*/ 2923145 w 4659336"/>
              <a:gd name="connsiteY46" fmla="*/ 3850105 h 5091764"/>
              <a:gd name="connsiteX47" fmla="*/ 2942396 w 4659336"/>
              <a:gd name="connsiteY47" fmla="*/ 3821229 h 5091764"/>
              <a:gd name="connsiteX48" fmla="*/ 2847227 w 4659336"/>
              <a:gd name="connsiteY48" fmla="*/ 3831271 h 5091764"/>
              <a:gd name="connsiteX49" fmla="*/ 2864745 w 4659336"/>
              <a:gd name="connsiteY49" fmla="*/ 3784440 h 5091764"/>
              <a:gd name="connsiteX50" fmla="*/ 2834680 w 4659336"/>
              <a:gd name="connsiteY50" fmla="*/ 3805264 h 5091764"/>
              <a:gd name="connsiteX51" fmla="*/ 2776929 w 4659336"/>
              <a:gd name="connsiteY51" fmla="*/ 3854963 h 5091764"/>
              <a:gd name="connsiteX52" fmla="*/ 2616327 w 4659336"/>
              <a:gd name="connsiteY52" fmla="*/ 3773658 h 5091764"/>
              <a:gd name="connsiteX53" fmla="*/ 2568306 w 4659336"/>
              <a:gd name="connsiteY53" fmla="*/ 3728261 h 5091764"/>
              <a:gd name="connsiteX54" fmla="*/ 2527967 w 4659336"/>
              <a:gd name="connsiteY54" fmla="*/ 3703689 h 5091764"/>
              <a:gd name="connsiteX55" fmla="*/ 2491846 w 4659336"/>
              <a:gd name="connsiteY55" fmla="*/ 3644503 h 5091764"/>
              <a:gd name="connsiteX56" fmla="*/ 2389433 w 4659336"/>
              <a:gd name="connsiteY56" fmla="*/ 3654266 h 5091764"/>
              <a:gd name="connsiteX57" fmla="*/ 2372020 w 4659336"/>
              <a:gd name="connsiteY57" fmla="*/ 3657274 h 5091764"/>
              <a:gd name="connsiteX58" fmla="*/ 2326274 w 4659336"/>
              <a:gd name="connsiteY58" fmla="*/ 3614608 h 5091764"/>
              <a:gd name="connsiteX59" fmla="*/ 2325732 w 4659336"/>
              <a:gd name="connsiteY59" fmla="*/ 3625668 h 5091764"/>
              <a:gd name="connsiteX60" fmla="*/ 2295017 w 4659336"/>
              <a:gd name="connsiteY60" fmla="*/ 3610582 h 5091764"/>
              <a:gd name="connsiteX61" fmla="*/ 2267247 w 4659336"/>
              <a:gd name="connsiteY61" fmla="*/ 3611875 h 5091764"/>
              <a:gd name="connsiteX62" fmla="*/ 2156800 w 4659336"/>
              <a:gd name="connsiteY62" fmla="*/ 3613451 h 5091764"/>
              <a:gd name="connsiteX63" fmla="*/ 1948403 w 4659336"/>
              <a:gd name="connsiteY63" fmla="*/ 3573231 h 5091764"/>
              <a:gd name="connsiteX64" fmla="*/ 1931743 w 4659336"/>
              <a:gd name="connsiteY64" fmla="*/ 3147461 h 5091764"/>
              <a:gd name="connsiteX65" fmla="*/ 1686161 w 4659336"/>
              <a:gd name="connsiteY65" fmla="*/ 3283097 h 5091764"/>
              <a:gd name="connsiteX66" fmla="*/ 1556358 w 4659336"/>
              <a:gd name="connsiteY66" fmla="*/ 3147461 h 5091764"/>
              <a:gd name="connsiteX67" fmla="*/ 1527482 w 4659336"/>
              <a:gd name="connsiteY67" fmla="*/ 3176337 h 5091764"/>
              <a:gd name="connsiteX68" fmla="*/ 1488981 w 4659336"/>
              <a:gd name="connsiteY68" fmla="*/ 3195587 h 5091764"/>
              <a:gd name="connsiteX69" fmla="*/ 1469730 w 4659336"/>
              <a:gd name="connsiteY69" fmla="*/ 3224463 h 5091764"/>
              <a:gd name="connsiteX70" fmla="*/ 1402354 w 4659336"/>
              <a:gd name="connsiteY70" fmla="*/ 3253339 h 5091764"/>
              <a:gd name="connsiteX71" fmla="*/ 1334977 w 4659336"/>
              <a:gd name="connsiteY71" fmla="*/ 3301465 h 5091764"/>
              <a:gd name="connsiteX72" fmla="*/ 1277225 w 4659336"/>
              <a:gd name="connsiteY72" fmla="*/ 3320716 h 5091764"/>
              <a:gd name="connsiteX73" fmla="*/ 1238724 w 4659336"/>
              <a:gd name="connsiteY73" fmla="*/ 3349592 h 5091764"/>
              <a:gd name="connsiteX74" fmla="*/ 1180973 w 4659336"/>
              <a:gd name="connsiteY74" fmla="*/ 3368842 h 5091764"/>
              <a:gd name="connsiteX75" fmla="*/ 1142472 w 4659336"/>
              <a:gd name="connsiteY75" fmla="*/ 3388093 h 5091764"/>
              <a:gd name="connsiteX76" fmla="*/ 1093573 w 4659336"/>
              <a:gd name="connsiteY76" fmla="*/ 3510966 h 5091764"/>
              <a:gd name="connsiteX77" fmla="*/ 940341 w 4659336"/>
              <a:gd name="connsiteY77" fmla="*/ 3445844 h 5091764"/>
              <a:gd name="connsiteX78" fmla="*/ 967044 w 4659336"/>
              <a:gd name="connsiteY78" fmla="*/ 3559826 h 5091764"/>
              <a:gd name="connsiteX79" fmla="*/ 872964 w 4659336"/>
              <a:gd name="connsiteY79" fmla="*/ 3474720 h 5091764"/>
              <a:gd name="connsiteX80" fmla="*/ 834463 w 4659336"/>
              <a:gd name="connsiteY80" fmla="*/ 3493971 h 5091764"/>
              <a:gd name="connsiteX81" fmla="*/ 767086 w 4659336"/>
              <a:gd name="connsiteY81" fmla="*/ 3513221 h 5091764"/>
              <a:gd name="connsiteX82" fmla="*/ 738210 w 4659336"/>
              <a:gd name="connsiteY82" fmla="*/ 3532472 h 5091764"/>
              <a:gd name="connsiteX83" fmla="*/ 604326 w 4659336"/>
              <a:gd name="connsiteY83" fmla="*/ 3657547 h 5091764"/>
              <a:gd name="connsiteX84" fmla="*/ 603457 w 4659336"/>
              <a:gd name="connsiteY84" fmla="*/ 3503596 h 5091764"/>
              <a:gd name="connsiteX85" fmla="*/ 473579 w 4659336"/>
              <a:gd name="connsiteY85" fmla="*/ 3490025 h 5091764"/>
              <a:gd name="connsiteX86" fmla="*/ 526455 w 4659336"/>
              <a:gd name="connsiteY86" fmla="*/ 3397718 h 5091764"/>
              <a:gd name="connsiteX87" fmla="*/ 497579 w 4659336"/>
              <a:gd name="connsiteY87" fmla="*/ 3378467 h 5091764"/>
              <a:gd name="connsiteX88" fmla="*/ 468703 w 4659336"/>
              <a:gd name="connsiteY88" fmla="*/ 3349592 h 5091764"/>
              <a:gd name="connsiteX89" fmla="*/ 478328 w 4659336"/>
              <a:gd name="connsiteY89" fmla="*/ 3262964 h 5091764"/>
              <a:gd name="connsiteX90" fmla="*/ 516829 w 4659336"/>
              <a:gd name="connsiteY90" fmla="*/ 3224463 h 5091764"/>
              <a:gd name="connsiteX91" fmla="*/ 584206 w 4659336"/>
              <a:gd name="connsiteY91" fmla="*/ 3195587 h 5091764"/>
              <a:gd name="connsiteX92" fmla="*/ 613082 w 4659336"/>
              <a:gd name="connsiteY92" fmla="*/ 3166712 h 5091764"/>
              <a:gd name="connsiteX93" fmla="*/ 651583 w 4659336"/>
              <a:gd name="connsiteY93" fmla="*/ 3147461 h 5091764"/>
              <a:gd name="connsiteX94" fmla="*/ 670834 w 4659336"/>
              <a:gd name="connsiteY94" fmla="*/ 3118585 h 5091764"/>
              <a:gd name="connsiteX95" fmla="*/ 680459 w 4659336"/>
              <a:gd name="connsiteY95" fmla="*/ 3089709 h 5091764"/>
              <a:gd name="connsiteX96" fmla="*/ 728585 w 4659336"/>
              <a:gd name="connsiteY96" fmla="*/ 3031958 h 5091764"/>
              <a:gd name="connsiteX97" fmla="*/ 747836 w 4659336"/>
              <a:gd name="connsiteY97" fmla="*/ 3003082 h 5091764"/>
              <a:gd name="connsiteX98" fmla="*/ 757461 w 4659336"/>
              <a:gd name="connsiteY98" fmla="*/ 2964581 h 5091764"/>
              <a:gd name="connsiteX99" fmla="*/ 651583 w 4659336"/>
              <a:gd name="connsiteY99" fmla="*/ 2887579 h 5091764"/>
              <a:gd name="connsiteX100" fmla="*/ 564956 w 4659336"/>
              <a:gd name="connsiteY100" fmla="*/ 2839453 h 5091764"/>
              <a:gd name="connsiteX101" fmla="*/ 536080 w 4659336"/>
              <a:gd name="connsiteY101" fmla="*/ 2800952 h 5091764"/>
              <a:gd name="connsiteX102" fmla="*/ 478328 w 4659336"/>
              <a:gd name="connsiteY102" fmla="*/ 2781701 h 5091764"/>
              <a:gd name="connsiteX103" fmla="*/ 439827 w 4659336"/>
              <a:gd name="connsiteY103" fmla="*/ 2762451 h 5091764"/>
              <a:gd name="connsiteX104" fmla="*/ 420577 w 4659336"/>
              <a:gd name="connsiteY104" fmla="*/ 2733575 h 5091764"/>
              <a:gd name="connsiteX105" fmla="*/ 391701 w 4659336"/>
              <a:gd name="connsiteY105" fmla="*/ 2714324 h 5091764"/>
              <a:gd name="connsiteX106" fmla="*/ 353200 w 4659336"/>
              <a:gd name="connsiteY106" fmla="*/ 2666198 h 5091764"/>
              <a:gd name="connsiteX107" fmla="*/ 324324 w 4659336"/>
              <a:gd name="connsiteY107" fmla="*/ 2627697 h 5091764"/>
              <a:gd name="connsiteX108" fmla="*/ 285823 w 4659336"/>
              <a:gd name="connsiteY108" fmla="*/ 2618072 h 5091764"/>
              <a:gd name="connsiteX109" fmla="*/ 228072 w 4659336"/>
              <a:gd name="connsiteY109" fmla="*/ 2589196 h 5091764"/>
              <a:gd name="connsiteX110" fmla="*/ 218446 w 4659336"/>
              <a:gd name="connsiteY110" fmla="*/ 2560320 h 5091764"/>
              <a:gd name="connsiteX111" fmla="*/ 189570 w 4659336"/>
              <a:gd name="connsiteY111" fmla="*/ 2531444 h 5091764"/>
              <a:gd name="connsiteX112" fmla="*/ 160695 w 4659336"/>
              <a:gd name="connsiteY112" fmla="*/ 2492943 h 5091764"/>
              <a:gd name="connsiteX113" fmla="*/ 141444 w 4659336"/>
              <a:gd name="connsiteY113" fmla="*/ 2377440 h 5091764"/>
              <a:gd name="connsiteX114" fmla="*/ 131819 w 4659336"/>
              <a:gd name="connsiteY114" fmla="*/ 2338939 h 5091764"/>
              <a:gd name="connsiteX115" fmla="*/ 122194 w 4659336"/>
              <a:gd name="connsiteY115" fmla="*/ 2281187 h 5091764"/>
              <a:gd name="connsiteX116" fmla="*/ 93318 w 4659336"/>
              <a:gd name="connsiteY116" fmla="*/ 2184935 h 5091764"/>
              <a:gd name="connsiteX117" fmla="*/ 74067 w 4659336"/>
              <a:gd name="connsiteY117" fmla="*/ 2088682 h 5091764"/>
              <a:gd name="connsiteX118" fmla="*/ 35566 w 4659336"/>
              <a:gd name="connsiteY118" fmla="*/ 2011680 h 5091764"/>
              <a:gd name="connsiteX119" fmla="*/ 25941 w 4659336"/>
              <a:gd name="connsiteY119" fmla="*/ 1944303 h 5091764"/>
              <a:gd name="connsiteX120" fmla="*/ 16316 w 4659336"/>
              <a:gd name="connsiteY120" fmla="*/ 1915427 h 5091764"/>
              <a:gd name="connsiteX121" fmla="*/ 45192 w 4659336"/>
              <a:gd name="connsiteY121" fmla="*/ 1549667 h 5091764"/>
              <a:gd name="connsiteX122" fmla="*/ 54817 w 4659336"/>
              <a:gd name="connsiteY122" fmla="*/ 1443789 h 5091764"/>
              <a:gd name="connsiteX123" fmla="*/ 64442 w 4659336"/>
              <a:gd name="connsiteY123" fmla="*/ 1405288 h 5091764"/>
              <a:gd name="connsiteX124" fmla="*/ 83693 w 4659336"/>
              <a:gd name="connsiteY124" fmla="*/ 1347537 h 5091764"/>
              <a:gd name="connsiteX125" fmla="*/ 430202 w 4659336"/>
              <a:gd name="connsiteY125" fmla="*/ 1309036 h 5091764"/>
              <a:gd name="connsiteX126" fmla="*/ 709335 w 4659336"/>
              <a:gd name="connsiteY126" fmla="*/ 1280160 h 5091764"/>
              <a:gd name="connsiteX127" fmla="*/ 747836 w 4659336"/>
              <a:gd name="connsiteY127" fmla="*/ 1270535 h 5091764"/>
              <a:gd name="connsiteX128" fmla="*/ 959592 w 4659336"/>
              <a:gd name="connsiteY128" fmla="*/ 1260909 h 5091764"/>
              <a:gd name="connsiteX129" fmla="*/ 1075095 w 4659336"/>
              <a:gd name="connsiteY129" fmla="*/ 1222408 h 5091764"/>
              <a:gd name="connsiteX130" fmla="*/ 1190598 w 4659336"/>
              <a:gd name="connsiteY130" fmla="*/ 1174282 h 5091764"/>
              <a:gd name="connsiteX131" fmla="*/ 1209848 w 4659336"/>
              <a:gd name="connsiteY131" fmla="*/ 1145406 h 5091764"/>
              <a:gd name="connsiteX132" fmla="*/ 1344602 w 4659336"/>
              <a:gd name="connsiteY132" fmla="*/ 1087655 h 5091764"/>
              <a:gd name="connsiteX133" fmla="*/ 1373478 w 4659336"/>
              <a:gd name="connsiteY133" fmla="*/ 1049154 h 5091764"/>
              <a:gd name="connsiteX134" fmla="*/ 1402354 w 4659336"/>
              <a:gd name="connsiteY134" fmla="*/ 1039528 h 5091764"/>
              <a:gd name="connsiteX135" fmla="*/ 1546733 w 4659336"/>
              <a:gd name="connsiteY135" fmla="*/ 1020278 h 5091764"/>
              <a:gd name="connsiteX136" fmla="*/ 1594859 w 4659336"/>
              <a:gd name="connsiteY136" fmla="*/ 1010653 h 5091764"/>
              <a:gd name="connsiteX137" fmla="*/ 1623735 w 4659336"/>
              <a:gd name="connsiteY137" fmla="*/ 991402 h 5091764"/>
              <a:gd name="connsiteX138" fmla="*/ 1662236 w 4659336"/>
              <a:gd name="connsiteY138" fmla="*/ 981777 h 5091764"/>
              <a:gd name="connsiteX139" fmla="*/ 1700737 w 4659336"/>
              <a:gd name="connsiteY139" fmla="*/ 952901 h 5091764"/>
              <a:gd name="connsiteX140" fmla="*/ 1739238 w 4659336"/>
              <a:gd name="connsiteY140" fmla="*/ 914400 h 5091764"/>
              <a:gd name="connsiteX141" fmla="*/ 1768114 w 4659336"/>
              <a:gd name="connsiteY141" fmla="*/ 895149 h 5091764"/>
              <a:gd name="connsiteX142" fmla="*/ 1825865 w 4659336"/>
              <a:gd name="connsiteY142" fmla="*/ 875899 h 5091764"/>
              <a:gd name="connsiteX143" fmla="*/ 1902867 w 4659336"/>
              <a:gd name="connsiteY143" fmla="*/ 885524 h 5091764"/>
              <a:gd name="connsiteX144" fmla="*/ 1931743 w 4659336"/>
              <a:gd name="connsiteY144" fmla="*/ 895149 h 5091764"/>
              <a:gd name="connsiteX145" fmla="*/ 1970244 w 4659336"/>
              <a:gd name="connsiteY145" fmla="*/ 885524 h 5091764"/>
              <a:gd name="connsiteX146" fmla="*/ 2047246 w 4659336"/>
              <a:gd name="connsiteY146" fmla="*/ 837398 h 5091764"/>
              <a:gd name="connsiteX147" fmla="*/ 2076122 w 4659336"/>
              <a:gd name="connsiteY147" fmla="*/ 818147 h 5091764"/>
              <a:gd name="connsiteX148" fmla="*/ 2114623 w 4659336"/>
              <a:gd name="connsiteY148" fmla="*/ 808522 h 5091764"/>
              <a:gd name="connsiteX149" fmla="*/ 2162749 w 4659336"/>
              <a:gd name="connsiteY149" fmla="*/ 789272 h 5091764"/>
              <a:gd name="connsiteX150" fmla="*/ 2191625 w 4659336"/>
              <a:gd name="connsiteY150" fmla="*/ 731520 h 5091764"/>
              <a:gd name="connsiteX151" fmla="*/ 2220501 w 4659336"/>
              <a:gd name="connsiteY151" fmla="*/ 721895 h 5091764"/>
              <a:gd name="connsiteX152" fmla="*/ 2249377 w 4659336"/>
              <a:gd name="connsiteY152" fmla="*/ 635267 h 5091764"/>
              <a:gd name="connsiteX153" fmla="*/ 2287878 w 4659336"/>
              <a:gd name="connsiteY153" fmla="*/ 606392 h 5091764"/>
              <a:gd name="connsiteX154" fmla="*/ 2326379 w 4659336"/>
              <a:gd name="connsiteY154" fmla="*/ 596766 h 5091764"/>
              <a:gd name="connsiteX155" fmla="*/ 2355255 w 4659336"/>
              <a:gd name="connsiteY155" fmla="*/ 616017 h 5091764"/>
              <a:gd name="connsiteX156" fmla="*/ 2384130 w 4659336"/>
              <a:gd name="connsiteY156" fmla="*/ 625642 h 5091764"/>
              <a:gd name="connsiteX157" fmla="*/ 2422632 w 4659336"/>
              <a:gd name="connsiteY157" fmla="*/ 654518 h 5091764"/>
              <a:gd name="connsiteX158" fmla="*/ 2499634 w 4659336"/>
              <a:gd name="connsiteY158" fmla="*/ 683394 h 5091764"/>
              <a:gd name="connsiteX159" fmla="*/ 2528509 w 4659336"/>
              <a:gd name="connsiteY159" fmla="*/ 702644 h 5091764"/>
              <a:gd name="connsiteX160" fmla="*/ 2701764 w 4659336"/>
              <a:gd name="connsiteY160" fmla="*/ 693019 h 5091764"/>
              <a:gd name="connsiteX161" fmla="*/ 2749890 w 4659336"/>
              <a:gd name="connsiteY161" fmla="*/ 673768 h 5091764"/>
              <a:gd name="connsiteX162" fmla="*/ 2817267 w 4659336"/>
              <a:gd name="connsiteY162" fmla="*/ 654518 h 5091764"/>
              <a:gd name="connsiteX163" fmla="*/ 2855768 w 4659336"/>
              <a:gd name="connsiteY163" fmla="*/ 635267 h 5091764"/>
              <a:gd name="connsiteX164" fmla="*/ 2923145 w 4659336"/>
              <a:gd name="connsiteY164" fmla="*/ 587141 h 5091764"/>
              <a:gd name="connsiteX165" fmla="*/ 2952021 w 4659336"/>
              <a:gd name="connsiteY165" fmla="*/ 567891 h 5091764"/>
              <a:gd name="connsiteX166" fmla="*/ 3009773 w 4659336"/>
              <a:gd name="connsiteY166" fmla="*/ 539015 h 5091764"/>
              <a:gd name="connsiteX167" fmla="*/ 3077149 w 4659336"/>
              <a:gd name="connsiteY167" fmla="*/ 471638 h 5091764"/>
              <a:gd name="connsiteX168" fmla="*/ 3096400 w 4659336"/>
              <a:gd name="connsiteY168" fmla="*/ 433137 h 5091764"/>
              <a:gd name="connsiteX169" fmla="*/ 3125276 w 4659336"/>
              <a:gd name="connsiteY169" fmla="*/ 413886 h 5091764"/>
              <a:gd name="connsiteX170" fmla="*/ 3154152 w 4659336"/>
              <a:gd name="connsiteY170" fmla="*/ 375385 h 5091764"/>
              <a:gd name="connsiteX171" fmla="*/ 3183027 w 4659336"/>
              <a:gd name="connsiteY171" fmla="*/ 346509 h 5091764"/>
              <a:gd name="connsiteX172" fmla="*/ 3192653 w 4659336"/>
              <a:gd name="connsiteY172" fmla="*/ 308008 h 5091764"/>
              <a:gd name="connsiteX173" fmla="*/ 3221528 w 4659336"/>
              <a:gd name="connsiteY173" fmla="*/ 288758 h 5091764"/>
              <a:gd name="connsiteX174" fmla="*/ 3250404 w 4659336"/>
              <a:gd name="connsiteY174" fmla="*/ 259882 h 5091764"/>
              <a:gd name="connsiteX175" fmla="*/ 3308156 w 4659336"/>
              <a:gd name="connsiteY175" fmla="*/ 192505 h 5091764"/>
              <a:gd name="connsiteX176" fmla="*/ 3317781 w 4659336"/>
              <a:gd name="connsiteY176" fmla="*/ 144379 h 5091764"/>
              <a:gd name="connsiteX177" fmla="*/ 3337032 w 4659336"/>
              <a:gd name="connsiteY177" fmla="*/ 86627 h 5091764"/>
              <a:gd name="connsiteX178" fmla="*/ 3356282 w 4659336"/>
              <a:gd name="connsiteY178" fmla="*/ 19251 h 5091764"/>
              <a:gd name="connsiteX179" fmla="*/ 3385158 w 4659336"/>
              <a:gd name="connsiteY179" fmla="*/ 0 h 5091764"/>
              <a:gd name="connsiteX180" fmla="*/ 3462160 w 4659336"/>
              <a:gd name="connsiteY180" fmla="*/ 28876 h 5091764"/>
              <a:gd name="connsiteX181" fmla="*/ 3491036 w 4659336"/>
              <a:gd name="connsiteY181" fmla="*/ 57752 h 5091764"/>
              <a:gd name="connsiteX182" fmla="*/ 3519912 w 4659336"/>
              <a:gd name="connsiteY182" fmla="*/ 77002 h 5091764"/>
              <a:gd name="connsiteX183" fmla="*/ 3539162 w 4659336"/>
              <a:gd name="connsiteY183" fmla="*/ 115503 h 5091764"/>
              <a:gd name="connsiteX184" fmla="*/ 3568038 w 4659336"/>
              <a:gd name="connsiteY184" fmla="*/ 154004 h 5091764"/>
              <a:gd name="connsiteX185" fmla="*/ 3577663 w 4659336"/>
              <a:gd name="connsiteY185" fmla="*/ 182880 h 5091764"/>
              <a:gd name="connsiteX186" fmla="*/ 3616164 w 4659336"/>
              <a:gd name="connsiteY186" fmla="*/ 240632 h 5091764"/>
              <a:gd name="connsiteX187" fmla="*/ 3664290 w 4659336"/>
              <a:gd name="connsiteY187" fmla="*/ 317634 h 5091764"/>
              <a:gd name="connsiteX188" fmla="*/ 3702792 w 4659336"/>
              <a:gd name="connsiteY188" fmla="*/ 365760 h 5091764"/>
              <a:gd name="connsiteX189" fmla="*/ 3722042 w 4659336"/>
              <a:gd name="connsiteY189" fmla="*/ 394636 h 5091764"/>
              <a:gd name="connsiteX190" fmla="*/ 3760543 w 4659336"/>
              <a:gd name="connsiteY190" fmla="*/ 413886 h 5091764"/>
              <a:gd name="connsiteX191" fmla="*/ 3827920 w 4659336"/>
              <a:gd name="connsiteY191" fmla="*/ 481263 h 5091764"/>
              <a:gd name="connsiteX192" fmla="*/ 3837545 w 4659336"/>
              <a:gd name="connsiteY192" fmla="*/ 510139 h 5091764"/>
              <a:gd name="connsiteX193" fmla="*/ 3895297 w 4659336"/>
              <a:gd name="connsiteY193" fmla="*/ 539015 h 5091764"/>
              <a:gd name="connsiteX194" fmla="*/ 3953048 w 4659336"/>
              <a:gd name="connsiteY194" fmla="*/ 596766 h 5091764"/>
              <a:gd name="connsiteX195" fmla="*/ 4010800 w 4659336"/>
              <a:gd name="connsiteY195" fmla="*/ 635267 h 5091764"/>
              <a:gd name="connsiteX196" fmla="*/ 4039676 w 4659336"/>
              <a:gd name="connsiteY196" fmla="*/ 654518 h 5091764"/>
              <a:gd name="connsiteX197" fmla="*/ 4068552 w 4659336"/>
              <a:gd name="connsiteY197" fmla="*/ 683394 h 5091764"/>
              <a:gd name="connsiteX198" fmla="*/ 4135928 w 4659336"/>
              <a:gd name="connsiteY198" fmla="*/ 712269 h 5091764"/>
              <a:gd name="connsiteX199" fmla="*/ 4203305 w 4659336"/>
              <a:gd name="connsiteY199" fmla="*/ 750771 h 5091764"/>
              <a:gd name="connsiteX200" fmla="*/ 4261057 w 4659336"/>
              <a:gd name="connsiteY200" fmla="*/ 770021 h 5091764"/>
              <a:gd name="connsiteX201" fmla="*/ 4289933 w 4659336"/>
              <a:gd name="connsiteY201" fmla="*/ 789272 h 5091764"/>
              <a:gd name="connsiteX202" fmla="*/ 4328434 w 4659336"/>
              <a:gd name="connsiteY202" fmla="*/ 827773 h 5091764"/>
              <a:gd name="connsiteX203" fmla="*/ 4415061 w 4659336"/>
              <a:gd name="connsiteY203" fmla="*/ 875899 h 5091764"/>
              <a:gd name="connsiteX204" fmla="*/ 4443937 w 4659336"/>
              <a:gd name="connsiteY204" fmla="*/ 885524 h 5091764"/>
              <a:gd name="connsiteX205" fmla="*/ 4453562 w 4659336"/>
              <a:gd name="connsiteY205" fmla="*/ 914400 h 5091764"/>
              <a:gd name="connsiteX206" fmla="*/ 4482438 w 4659336"/>
              <a:gd name="connsiteY206" fmla="*/ 885524 h 5091764"/>
              <a:gd name="connsiteX0" fmla="*/ 4482438 w 4659336"/>
              <a:gd name="connsiteY0" fmla="*/ 885524 h 5091764"/>
              <a:gd name="connsiteX1" fmla="*/ 4482438 w 4659336"/>
              <a:gd name="connsiteY1" fmla="*/ 885524 h 5091764"/>
              <a:gd name="connsiteX2" fmla="*/ 4501688 w 4659336"/>
              <a:gd name="connsiteY2" fmla="*/ 2069432 h 5091764"/>
              <a:gd name="connsiteX3" fmla="*/ 4549815 w 4659336"/>
              <a:gd name="connsiteY3" fmla="*/ 2127183 h 5091764"/>
              <a:gd name="connsiteX4" fmla="*/ 4559440 w 4659336"/>
              <a:gd name="connsiteY4" fmla="*/ 2175309 h 5091764"/>
              <a:gd name="connsiteX5" fmla="*/ 4569065 w 4659336"/>
              <a:gd name="connsiteY5" fmla="*/ 2723949 h 5091764"/>
              <a:gd name="connsiteX6" fmla="*/ 4588316 w 4659336"/>
              <a:gd name="connsiteY6" fmla="*/ 2858703 h 5091764"/>
              <a:gd name="connsiteX7" fmla="*/ 4597941 w 4659336"/>
              <a:gd name="connsiteY7" fmla="*/ 2945331 h 5091764"/>
              <a:gd name="connsiteX8" fmla="*/ 4607566 w 4659336"/>
              <a:gd name="connsiteY8" fmla="*/ 3022333 h 5091764"/>
              <a:gd name="connsiteX9" fmla="*/ 4452704 w 4659336"/>
              <a:gd name="connsiteY9" fmla="*/ 4090737 h 5091764"/>
              <a:gd name="connsiteX10" fmla="*/ 4626817 w 4659336"/>
              <a:gd name="connsiteY10" fmla="*/ 4138863 h 5091764"/>
              <a:gd name="connsiteX11" fmla="*/ 4646067 w 4659336"/>
              <a:gd name="connsiteY11" fmla="*/ 4177364 h 5091764"/>
              <a:gd name="connsiteX12" fmla="*/ 4478552 w 4659336"/>
              <a:gd name="connsiteY12" fmla="*/ 4316560 h 5091764"/>
              <a:gd name="connsiteX13" fmla="*/ 4636442 w 4659336"/>
              <a:gd name="connsiteY13" fmla="*/ 4639377 h 5091764"/>
              <a:gd name="connsiteX14" fmla="*/ 4626817 w 4659336"/>
              <a:gd name="connsiteY14" fmla="*/ 4668253 h 5091764"/>
              <a:gd name="connsiteX15" fmla="*/ 4493689 w 4659336"/>
              <a:gd name="connsiteY15" fmla="*/ 4897963 h 5091764"/>
              <a:gd name="connsiteX16" fmla="*/ 4569065 w 4659336"/>
              <a:gd name="connsiteY16" fmla="*/ 4937760 h 5091764"/>
              <a:gd name="connsiteX17" fmla="*/ 4559440 w 4659336"/>
              <a:gd name="connsiteY17" fmla="*/ 4985886 h 5091764"/>
              <a:gd name="connsiteX18" fmla="*/ 4445021 w 4659336"/>
              <a:gd name="connsiteY18" fmla="*/ 4967933 h 5091764"/>
              <a:gd name="connsiteX19" fmla="*/ 4443937 w 4659336"/>
              <a:gd name="connsiteY19" fmla="*/ 5005137 h 5091764"/>
              <a:gd name="connsiteX20" fmla="*/ 4415061 w 4659336"/>
              <a:gd name="connsiteY20" fmla="*/ 5014762 h 5091764"/>
              <a:gd name="connsiteX21" fmla="*/ 4078177 w 4659336"/>
              <a:gd name="connsiteY21" fmla="*/ 4995512 h 5091764"/>
              <a:gd name="connsiteX22" fmla="*/ 3904922 w 4659336"/>
              <a:gd name="connsiteY22" fmla="*/ 5005137 h 5091764"/>
              <a:gd name="connsiteX23" fmla="*/ 3866421 w 4659336"/>
              <a:gd name="connsiteY23" fmla="*/ 5014762 h 5091764"/>
              <a:gd name="connsiteX24" fmla="*/ 3779794 w 4659336"/>
              <a:gd name="connsiteY24" fmla="*/ 5034013 h 5091764"/>
              <a:gd name="connsiteX25" fmla="*/ 3702792 w 4659336"/>
              <a:gd name="connsiteY25" fmla="*/ 5062888 h 5091764"/>
              <a:gd name="connsiteX26" fmla="*/ 3645040 w 4659336"/>
              <a:gd name="connsiteY26" fmla="*/ 5082139 h 5091764"/>
              <a:gd name="connsiteX27" fmla="*/ 3616164 w 4659336"/>
              <a:gd name="connsiteY27" fmla="*/ 5091764 h 5091764"/>
              <a:gd name="connsiteX28" fmla="*/ 3250404 w 4659336"/>
              <a:gd name="connsiteY28" fmla="*/ 5082139 h 5091764"/>
              <a:gd name="connsiteX29" fmla="*/ 3240779 w 4659336"/>
              <a:gd name="connsiteY29" fmla="*/ 5043638 h 5091764"/>
              <a:gd name="connsiteX30" fmla="*/ 3231154 w 4659336"/>
              <a:gd name="connsiteY30" fmla="*/ 4937760 h 5091764"/>
              <a:gd name="connsiteX31" fmla="*/ 3211903 w 4659336"/>
              <a:gd name="connsiteY31" fmla="*/ 4899259 h 5091764"/>
              <a:gd name="connsiteX32" fmla="*/ 3192653 w 4659336"/>
              <a:gd name="connsiteY32" fmla="*/ 4841507 h 5091764"/>
              <a:gd name="connsiteX33" fmla="*/ 3183027 w 4659336"/>
              <a:gd name="connsiteY33" fmla="*/ 4793381 h 5091764"/>
              <a:gd name="connsiteX34" fmla="*/ 3154152 w 4659336"/>
              <a:gd name="connsiteY34" fmla="*/ 4754880 h 5091764"/>
              <a:gd name="connsiteX35" fmla="*/ 3134901 w 4659336"/>
              <a:gd name="connsiteY35" fmla="*/ 4706754 h 5091764"/>
              <a:gd name="connsiteX36" fmla="*/ 3115650 w 4659336"/>
              <a:gd name="connsiteY36" fmla="*/ 4398745 h 5091764"/>
              <a:gd name="connsiteX37" fmla="*/ 3106025 w 4659336"/>
              <a:gd name="connsiteY37" fmla="*/ 4225491 h 5091764"/>
              <a:gd name="connsiteX38" fmla="*/ 3096400 w 4659336"/>
              <a:gd name="connsiteY38" fmla="*/ 4196615 h 5091764"/>
              <a:gd name="connsiteX39" fmla="*/ 2961646 w 4659336"/>
              <a:gd name="connsiteY39" fmla="*/ 4186989 h 5091764"/>
              <a:gd name="connsiteX40" fmla="*/ 2923145 w 4659336"/>
              <a:gd name="connsiteY40" fmla="*/ 4167739 h 5091764"/>
              <a:gd name="connsiteX41" fmla="*/ 2778766 w 4659336"/>
              <a:gd name="connsiteY41" fmla="*/ 4138863 h 5091764"/>
              <a:gd name="connsiteX42" fmla="*/ 2807642 w 4659336"/>
              <a:gd name="connsiteY42" fmla="*/ 4023360 h 5091764"/>
              <a:gd name="connsiteX43" fmla="*/ 2836518 w 4659336"/>
              <a:gd name="connsiteY43" fmla="*/ 4004109 h 5091764"/>
              <a:gd name="connsiteX44" fmla="*/ 2894269 w 4659336"/>
              <a:gd name="connsiteY44" fmla="*/ 3907857 h 5091764"/>
              <a:gd name="connsiteX45" fmla="*/ 2913520 w 4659336"/>
              <a:gd name="connsiteY45" fmla="*/ 3878981 h 5091764"/>
              <a:gd name="connsiteX46" fmla="*/ 2923145 w 4659336"/>
              <a:gd name="connsiteY46" fmla="*/ 3850105 h 5091764"/>
              <a:gd name="connsiteX47" fmla="*/ 2942396 w 4659336"/>
              <a:gd name="connsiteY47" fmla="*/ 3821229 h 5091764"/>
              <a:gd name="connsiteX48" fmla="*/ 2847227 w 4659336"/>
              <a:gd name="connsiteY48" fmla="*/ 3831271 h 5091764"/>
              <a:gd name="connsiteX49" fmla="*/ 2864745 w 4659336"/>
              <a:gd name="connsiteY49" fmla="*/ 3784440 h 5091764"/>
              <a:gd name="connsiteX50" fmla="*/ 2834680 w 4659336"/>
              <a:gd name="connsiteY50" fmla="*/ 3805264 h 5091764"/>
              <a:gd name="connsiteX51" fmla="*/ 2776929 w 4659336"/>
              <a:gd name="connsiteY51" fmla="*/ 3854963 h 5091764"/>
              <a:gd name="connsiteX52" fmla="*/ 2616327 w 4659336"/>
              <a:gd name="connsiteY52" fmla="*/ 3773658 h 5091764"/>
              <a:gd name="connsiteX53" fmla="*/ 2568306 w 4659336"/>
              <a:gd name="connsiteY53" fmla="*/ 3728261 h 5091764"/>
              <a:gd name="connsiteX54" fmla="*/ 2527967 w 4659336"/>
              <a:gd name="connsiteY54" fmla="*/ 3703689 h 5091764"/>
              <a:gd name="connsiteX55" fmla="*/ 2491846 w 4659336"/>
              <a:gd name="connsiteY55" fmla="*/ 3644503 h 5091764"/>
              <a:gd name="connsiteX56" fmla="*/ 2389433 w 4659336"/>
              <a:gd name="connsiteY56" fmla="*/ 3654266 h 5091764"/>
              <a:gd name="connsiteX57" fmla="*/ 2372020 w 4659336"/>
              <a:gd name="connsiteY57" fmla="*/ 3657274 h 5091764"/>
              <a:gd name="connsiteX58" fmla="*/ 2326274 w 4659336"/>
              <a:gd name="connsiteY58" fmla="*/ 3614608 h 5091764"/>
              <a:gd name="connsiteX59" fmla="*/ 2325732 w 4659336"/>
              <a:gd name="connsiteY59" fmla="*/ 3625668 h 5091764"/>
              <a:gd name="connsiteX60" fmla="*/ 2295017 w 4659336"/>
              <a:gd name="connsiteY60" fmla="*/ 3610582 h 5091764"/>
              <a:gd name="connsiteX61" fmla="*/ 2267247 w 4659336"/>
              <a:gd name="connsiteY61" fmla="*/ 3611875 h 5091764"/>
              <a:gd name="connsiteX62" fmla="*/ 2156800 w 4659336"/>
              <a:gd name="connsiteY62" fmla="*/ 3613451 h 5091764"/>
              <a:gd name="connsiteX63" fmla="*/ 1948403 w 4659336"/>
              <a:gd name="connsiteY63" fmla="*/ 3573231 h 5091764"/>
              <a:gd name="connsiteX64" fmla="*/ 1931743 w 4659336"/>
              <a:gd name="connsiteY64" fmla="*/ 3147461 h 5091764"/>
              <a:gd name="connsiteX65" fmla="*/ 1686161 w 4659336"/>
              <a:gd name="connsiteY65" fmla="*/ 3283097 h 5091764"/>
              <a:gd name="connsiteX66" fmla="*/ 1556358 w 4659336"/>
              <a:gd name="connsiteY66" fmla="*/ 3147461 h 5091764"/>
              <a:gd name="connsiteX67" fmla="*/ 1527482 w 4659336"/>
              <a:gd name="connsiteY67" fmla="*/ 3176337 h 5091764"/>
              <a:gd name="connsiteX68" fmla="*/ 1488981 w 4659336"/>
              <a:gd name="connsiteY68" fmla="*/ 3195587 h 5091764"/>
              <a:gd name="connsiteX69" fmla="*/ 1469730 w 4659336"/>
              <a:gd name="connsiteY69" fmla="*/ 3224463 h 5091764"/>
              <a:gd name="connsiteX70" fmla="*/ 1402354 w 4659336"/>
              <a:gd name="connsiteY70" fmla="*/ 3253339 h 5091764"/>
              <a:gd name="connsiteX71" fmla="*/ 1334977 w 4659336"/>
              <a:gd name="connsiteY71" fmla="*/ 3301465 h 5091764"/>
              <a:gd name="connsiteX72" fmla="*/ 1277225 w 4659336"/>
              <a:gd name="connsiteY72" fmla="*/ 3320716 h 5091764"/>
              <a:gd name="connsiteX73" fmla="*/ 1238724 w 4659336"/>
              <a:gd name="connsiteY73" fmla="*/ 3349592 h 5091764"/>
              <a:gd name="connsiteX74" fmla="*/ 1180973 w 4659336"/>
              <a:gd name="connsiteY74" fmla="*/ 3368842 h 5091764"/>
              <a:gd name="connsiteX75" fmla="*/ 1142472 w 4659336"/>
              <a:gd name="connsiteY75" fmla="*/ 3388093 h 5091764"/>
              <a:gd name="connsiteX76" fmla="*/ 1093573 w 4659336"/>
              <a:gd name="connsiteY76" fmla="*/ 3510966 h 5091764"/>
              <a:gd name="connsiteX77" fmla="*/ 940341 w 4659336"/>
              <a:gd name="connsiteY77" fmla="*/ 3445844 h 5091764"/>
              <a:gd name="connsiteX78" fmla="*/ 967044 w 4659336"/>
              <a:gd name="connsiteY78" fmla="*/ 3559826 h 5091764"/>
              <a:gd name="connsiteX79" fmla="*/ 872964 w 4659336"/>
              <a:gd name="connsiteY79" fmla="*/ 3474720 h 5091764"/>
              <a:gd name="connsiteX80" fmla="*/ 834463 w 4659336"/>
              <a:gd name="connsiteY80" fmla="*/ 3493971 h 5091764"/>
              <a:gd name="connsiteX81" fmla="*/ 767086 w 4659336"/>
              <a:gd name="connsiteY81" fmla="*/ 3513221 h 5091764"/>
              <a:gd name="connsiteX82" fmla="*/ 738210 w 4659336"/>
              <a:gd name="connsiteY82" fmla="*/ 3532472 h 5091764"/>
              <a:gd name="connsiteX83" fmla="*/ 604326 w 4659336"/>
              <a:gd name="connsiteY83" fmla="*/ 3657547 h 5091764"/>
              <a:gd name="connsiteX84" fmla="*/ 603457 w 4659336"/>
              <a:gd name="connsiteY84" fmla="*/ 3503596 h 5091764"/>
              <a:gd name="connsiteX85" fmla="*/ 473579 w 4659336"/>
              <a:gd name="connsiteY85" fmla="*/ 3490025 h 5091764"/>
              <a:gd name="connsiteX86" fmla="*/ 526455 w 4659336"/>
              <a:gd name="connsiteY86" fmla="*/ 3397718 h 5091764"/>
              <a:gd name="connsiteX87" fmla="*/ 497579 w 4659336"/>
              <a:gd name="connsiteY87" fmla="*/ 3378467 h 5091764"/>
              <a:gd name="connsiteX88" fmla="*/ 468703 w 4659336"/>
              <a:gd name="connsiteY88" fmla="*/ 3349592 h 5091764"/>
              <a:gd name="connsiteX89" fmla="*/ 478328 w 4659336"/>
              <a:gd name="connsiteY89" fmla="*/ 3262964 h 5091764"/>
              <a:gd name="connsiteX90" fmla="*/ 516829 w 4659336"/>
              <a:gd name="connsiteY90" fmla="*/ 3224463 h 5091764"/>
              <a:gd name="connsiteX91" fmla="*/ 584206 w 4659336"/>
              <a:gd name="connsiteY91" fmla="*/ 3195587 h 5091764"/>
              <a:gd name="connsiteX92" fmla="*/ 613082 w 4659336"/>
              <a:gd name="connsiteY92" fmla="*/ 3166712 h 5091764"/>
              <a:gd name="connsiteX93" fmla="*/ 651583 w 4659336"/>
              <a:gd name="connsiteY93" fmla="*/ 3147461 h 5091764"/>
              <a:gd name="connsiteX94" fmla="*/ 670834 w 4659336"/>
              <a:gd name="connsiteY94" fmla="*/ 3118585 h 5091764"/>
              <a:gd name="connsiteX95" fmla="*/ 680459 w 4659336"/>
              <a:gd name="connsiteY95" fmla="*/ 3089709 h 5091764"/>
              <a:gd name="connsiteX96" fmla="*/ 728585 w 4659336"/>
              <a:gd name="connsiteY96" fmla="*/ 3031958 h 5091764"/>
              <a:gd name="connsiteX97" fmla="*/ 747836 w 4659336"/>
              <a:gd name="connsiteY97" fmla="*/ 3003082 h 5091764"/>
              <a:gd name="connsiteX98" fmla="*/ 757461 w 4659336"/>
              <a:gd name="connsiteY98" fmla="*/ 2964581 h 5091764"/>
              <a:gd name="connsiteX99" fmla="*/ 651583 w 4659336"/>
              <a:gd name="connsiteY99" fmla="*/ 2887579 h 5091764"/>
              <a:gd name="connsiteX100" fmla="*/ 564956 w 4659336"/>
              <a:gd name="connsiteY100" fmla="*/ 2839453 h 5091764"/>
              <a:gd name="connsiteX101" fmla="*/ 536080 w 4659336"/>
              <a:gd name="connsiteY101" fmla="*/ 2800952 h 5091764"/>
              <a:gd name="connsiteX102" fmla="*/ 478328 w 4659336"/>
              <a:gd name="connsiteY102" fmla="*/ 2781701 h 5091764"/>
              <a:gd name="connsiteX103" fmla="*/ 439827 w 4659336"/>
              <a:gd name="connsiteY103" fmla="*/ 2762451 h 5091764"/>
              <a:gd name="connsiteX104" fmla="*/ 420577 w 4659336"/>
              <a:gd name="connsiteY104" fmla="*/ 2733575 h 5091764"/>
              <a:gd name="connsiteX105" fmla="*/ 391701 w 4659336"/>
              <a:gd name="connsiteY105" fmla="*/ 2714324 h 5091764"/>
              <a:gd name="connsiteX106" fmla="*/ 353200 w 4659336"/>
              <a:gd name="connsiteY106" fmla="*/ 2666198 h 5091764"/>
              <a:gd name="connsiteX107" fmla="*/ 324324 w 4659336"/>
              <a:gd name="connsiteY107" fmla="*/ 2627697 h 5091764"/>
              <a:gd name="connsiteX108" fmla="*/ 285823 w 4659336"/>
              <a:gd name="connsiteY108" fmla="*/ 2618072 h 5091764"/>
              <a:gd name="connsiteX109" fmla="*/ 228072 w 4659336"/>
              <a:gd name="connsiteY109" fmla="*/ 2589196 h 5091764"/>
              <a:gd name="connsiteX110" fmla="*/ 218446 w 4659336"/>
              <a:gd name="connsiteY110" fmla="*/ 2560320 h 5091764"/>
              <a:gd name="connsiteX111" fmla="*/ 189570 w 4659336"/>
              <a:gd name="connsiteY111" fmla="*/ 2531444 h 5091764"/>
              <a:gd name="connsiteX112" fmla="*/ 160695 w 4659336"/>
              <a:gd name="connsiteY112" fmla="*/ 2492943 h 5091764"/>
              <a:gd name="connsiteX113" fmla="*/ 141444 w 4659336"/>
              <a:gd name="connsiteY113" fmla="*/ 2377440 h 5091764"/>
              <a:gd name="connsiteX114" fmla="*/ 131819 w 4659336"/>
              <a:gd name="connsiteY114" fmla="*/ 2338939 h 5091764"/>
              <a:gd name="connsiteX115" fmla="*/ 122194 w 4659336"/>
              <a:gd name="connsiteY115" fmla="*/ 2281187 h 5091764"/>
              <a:gd name="connsiteX116" fmla="*/ 93318 w 4659336"/>
              <a:gd name="connsiteY116" fmla="*/ 2184935 h 5091764"/>
              <a:gd name="connsiteX117" fmla="*/ 74067 w 4659336"/>
              <a:gd name="connsiteY117" fmla="*/ 2088682 h 5091764"/>
              <a:gd name="connsiteX118" fmla="*/ 35566 w 4659336"/>
              <a:gd name="connsiteY118" fmla="*/ 2011680 h 5091764"/>
              <a:gd name="connsiteX119" fmla="*/ 25941 w 4659336"/>
              <a:gd name="connsiteY119" fmla="*/ 1944303 h 5091764"/>
              <a:gd name="connsiteX120" fmla="*/ 16316 w 4659336"/>
              <a:gd name="connsiteY120" fmla="*/ 1915427 h 5091764"/>
              <a:gd name="connsiteX121" fmla="*/ 45192 w 4659336"/>
              <a:gd name="connsiteY121" fmla="*/ 1549667 h 5091764"/>
              <a:gd name="connsiteX122" fmla="*/ 54817 w 4659336"/>
              <a:gd name="connsiteY122" fmla="*/ 1443789 h 5091764"/>
              <a:gd name="connsiteX123" fmla="*/ 64442 w 4659336"/>
              <a:gd name="connsiteY123" fmla="*/ 1405288 h 5091764"/>
              <a:gd name="connsiteX124" fmla="*/ 83693 w 4659336"/>
              <a:gd name="connsiteY124" fmla="*/ 1347537 h 5091764"/>
              <a:gd name="connsiteX125" fmla="*/ 430202 w 4659336"/>
              <a:gd name="connsiteY125" fmla="*/ 1309036 h 5091764"/>
              <a:gd name="connsiteX126" fmla="*/ 709335 w 4659336"/>
              <a:gd name="connsiteY126" fmla="*/ 1280160 h 5091764"/>
              <a:gd name="connsiteX127" fmla="*/ 747836 w 4659336"/>
              <a:gd name="connsiteY127" fmla="*/ 1270535 h 5091764"/>
              <a:gd name="connsiteX128" fmla="*/ 959592 w 4659336"/>
              <a:gd name="connsiteY128" fmla="*/ 1260909 h 5091764"/>
              <a:gd name="connsiteX129" fmla="*/ 1075095 w 4659336"/>
              <a:gd name="connsiteY129" fmla="*/ 1222408 h 5091764"/>
              <a:gd name="connsiteX130" fmla="*/ 1190598 w 4659336"/>
              <a:gd name="connsiteY130" fmla="*/ 1174282 h 5091764"/>
              <a:gd name="connsiteX131" fmla="*/ 1209848 w 4659336"/>
              <a:gd name="connsiteY131" fmla="*/ 1145406 h 5091764"/>
              <a:gd name="connsiteX132" fmla="*/ 1344602 w 4659336"/>
              <a:gd name="connsiteY132" fmla="*/ 1087655 h 5091764"/>
              <a:gd name="connsiteX133" fmla="*/ 1373478 w 4659336"/>
              <a:gd name="connsiteY133" fmla="*/ 1049154 h 5091764"/>
              <a:gd name="connsiteX134" fmla="*/ 1402354 w 4659336"/>
              <a:gd name="connsiteY134" fmla="*/ 1039528 h 5091764"/>
              <a:gd name="connsiteX135" fmla="*/ 1546733 w 4659336"/>
              <a:gd name="connsiteY135" fmla="*/ 1020278 h 5091764"/>
              <a:gd name="connsiteX136" fmla="*/ 1594859 w 4659336"/>
              <a:gd name="connsiteY136" fmla="*/ 1010653 h 5091764"/>
              <a:gd name="connsiteX137" fmla="*/ 1623735 w 4659336"/>
              <a:gd name="connsiteY137" fmla="*/ 991402 h 5091764"/>
              <a:gd name="connsiteX138" fmla="*/ 1662236 w 4659336"/>
              <a:gd name="connsiteY138" fmla="*/ 981777 h 5091764"/>
              <a:gd name="connsiteX139" fmla="*/ 1700737 w 4659336"/>
              <a:gd name="connsiteY139" fmla="*/ 952901 h 5091764"/>
              <a:gd name="connsiteX140" fmla="*/ 1739238 w 4659336"/>
              <a:gd name="connsiteY140" fmla="*/ 914400 h 5091764"/>
              <a:gd name="connsiteX141" fmla="*/ 1768114 w 4659336"/>
              <a:gd name="connsiteY141" fmla="*/ 895149 h 5091764"/>
              <a:gd name="connsiteX142" fmla="*/ 1825865 w 4659336"/>
              <a:gd name="connsiteY142" fmla="*/ 875899 h 5091764"/>
              <a:gd name="connsiteX143" fmla="*/ 1902867 w 4659336"/>
              <a:gd name="connsiteY143" fmla="*/ 885524 h 5091764"/>
              <a:gd name="connsiteX144" fmla="*/ 1931743 w 4659336"/>
              <a:gd name="connsiteY144" fmla="*/ 895149 h 5091764"/>
              <a:gd name="connsiteX145" fmla="*/ 1970244 w 4659336"/>
              <a:gd name="connsiteY145" fmla="*/ 885524 h 5091764"/>
              <a:gd name="connsiteX146" fmla="*/ 2047246 w 4659336"/>
              <a:gd name="connsiteY146" fmla="*/ 837398 h 5091764"/>
              <a:gd name="connsiteX147" fmla="*/ 2076122 w 4659336"/>
              <a:gd name="connsiteY147" fmla="*/ 818147 h 5091764"/>
              <a:gd name="connsiteX148" fmla="*/ 2114623 w 4659336"/>
              <a:gd name="connsiteY148" fmla="*/ 808522 h 5091764"/>
              <a:gd name="connsiteX149" fmla="*/ 2162749 w 4659336"/>
              <a:gd name="connsiteY149" fmla="*/ 789272 h 5091764"/>
              <a:gd name="connsiteX150" fmla="*/ 2191625 w 4659336"/>
              <a:gd name="connsiteY150" fmla="*/ 731520 h 5091764"/>
              <a:gd name="connsiteX151" fmla="*/ 2220501 w 4659336"/>
              <a:gd name="connsiteY151" fmla="*/ 721895 h 5091764"/>
              <a:gd name="connsiteX152" fmla="*/ 2249377 w 4659336"/>
              <a:gd name="connsiteY152" fmla="*/ 635267 h 5091764"/>
              <a:gd name="connsiteX153" fmla="*/ 2287878 w 4659336"/>
              <a:gd name="connsiteY153" fmla="*/ 606392 h 5091764"/>
              <a:gd name="connsiteX154" fmla="*/ 2326379 w 4659336"/>
              <a:gd name="connsiteY154" fmla="*/ 596766 h 5091764"/>
              <a:gd name="connsiteX155" fmla="*/ 2355255 w 4659336"/>
              <a:gd name="connsiteY155" fmla="*/ 616017 h 5091764"/>
              <a:gd name="connsiteX156" fmla="*/ 2384130 w 4659336"/>
              <a:gd name="connsiteY156" fmla="*/ 625642 h 5091764"/>
              <a:gd name="connsiteX157" fmla="*/ 2422632 w 4659336"/>
              <a:gd name="connsiteY157" fmla="*/ 654518 h 5091764"/>
              <a:gd name="connsiteX158" fmla="*/ 2499634 w 4659336"/>
              <a:gd name="connsiteY158" fmla="*/ 683394 h 5091764"/>
              <a:gd name="connsiteX159" fmla="*/ 2528509 w 4659336"/>
              <a:gd name="connsiteY159" fmla="*/ 702644 h 5091764"/>
              <a:gd name="connsiteX160" fmla="*/ 2701764 w 4659336"/>
              <a:gd name="connsiteY160" fmla="*/ 693019 h 5091764"/>
              <a:gd name="connsiteX161" fmla="*/ 2749890 w 4659336"/>
              <a:gd name="connsiteY161" fmla="*/ 673768 h 5091764"/>
              <a:gd name="connsiteX162" fmla="*/ 2817267 w 4659336"/>
              <a:gd name="connsiteY162" fmla="*/ 654518 h 5091764"/>
              <a:gd name="connsiteX163" fmla="*/ 2855768 w 4659336"/>
              <a:gd name="connsiteY163" fmla="*/ 635267 h 5091764"/>
              <a:gd name="connsiteX164" fmla="*/ 2923145 w 4659336"/>
              <a:gd name="connsiteY164" fmla="*/ 587141 h 5091764"/>
              <a:gd name="connsiteX165" fmla="*/ 2952021 w 4659336"/>
              <a:gd name="connsiteY165" fmla="*/ 567891 h 5091764"/>
              <a:gd name="connsiteX166" fmla="*/ 3009773 w 4659336"/>
              <a:gd name="connsiteY166" fmla="*/ 539015 h 5091764"/>
              <a:gd name="connsiteX167" fmla="*/ 3077149 w 4659336"/>
              <a:gd name="connsiteY167" fmla="*/ 471638 h 5091764"/>
              <a:gd name="connsiteX168" fmla="*/ 3096400 w 4659336"/>
              <a:gd name="connsiteY168" fmla="*/ 433137 h 5091764"/>
              <a:gd name="connsiteX169" fmla="*/ 3125276 w 4659336"/>
              <a:gd name="connsiteY169" fmla="*/ 413886 h 5091764"/>
              <a:gd name="connsiteX170" fmla="*/ 3154152 w 4659336"/>
              <a:gd name="connsiteY170" fmla="*/ 375385 h 5091764"/>
              <a:gd name="connsiteX171" fmla="*/ 3183027 w 4659336"/>
              <a:gd name="connsiteY171" fmla="*/ 346509 h 5091764"/>
              <a:gd name="connsiteX172" fmla="*/ 3192653 w 4659336"/>
              <a:gd name="connsiteY172" fmla="*/ 308008 h 5091764"/>
              <a:gd name="connsiteX173" fmla="*/ 3221528 w 4659336"/>
              <a:gd name="connsiteY173" fmla="*/ 288758 h 5091764"/>
              <a:gd name="connsiteX174" fmla="*/ 3250404 w 4659336"/>
              <a:gd name="connsiteY174" fmla="*/ 259882 h 5091764"/>
              <a:gd name="connsiteX175" fmla="*/ 3308156 w 4659336"/>
              <a:gd name="connsiteY175" fmla="*/ 192505 h 5091764"/>
              <a:gd name="connsiteX176" fmla="*/ 3317781 w 4659336"/>
              <a:gd name="connsiteY176" fmla="*/ 144379 h 5091764"/>
              <a:gd name="connsiteX177" fmla="*/ 3337032 w 4659336"/>
              <a:gd name="connsiteY177" fmla="*/ 86627 h 5091764"/>
              <a:gd name="connsiteX178" fmla="*/ 3356282 w 4659336"/>
              <a:gd name="connsiteY178" fmla="*/ 19251 h 5091764"/>
              <a:gd name="connsiteX179" fmla="*/ 3385158 w 4659336"/>
              <a:gd name="connsiteY179" fmla="*/ 0 h 5091764"/>
              <a:gd name="connsiteX180" fmla="*/ 3462160 w 4659336"/>
              <a:gd name="connsiteY180" fmla="*/ 28876 h 5091764"/>
              <a:gd name="connsiteX181" fmla="*/ 3491036 w 4659336"/>
              <a:gd name="connsiteY181" fmla="*/ 57752 h 5091764"/>
              <a:gd name="connsiteX182" fmla="*/ 3519912 w 4659336"/>
              <a:gd name="connsiteY182" fmla="*/ 77002 h 5091764"/>
              <a:gd name="connsiteX183" fmla="*/ 3539162 w 4659336"/>
              <a:gd name="connsiteY183" fmla="*/ 115503 h 5091764"/>
              <a:gd name="connsiteX184" fmla="*/ 3568038 w 4659336"/>
              <a:gd name="connsiteY184" fmla="*/ 154004 h 5091764"/>
              <a:gd name="connsiteX185" fmla="*/ 3577663 w 4659336"/>
              <a:gd name="connsiteY185" fmla="*/ 182880 h 5091764"/>
              <a:gd name="connsiteX186" fmla="*/ 3616164 w 4659336"/>
              <a:gd name="connsiteY186" fmla="*/ 240632 h 5091764"/>
              <a:gd name="connsiteX187" fmla="*/ 3664290 w 4659336"/>
              <a:gd name="connsiteY187" fmla="*/ 317634 h 5091764"/>
              <a:gd name="connsiteX188" fmla="*/ 3702792 w 4659336"/>
              <a:gd name="connsiteY188" fmla="*/ 365760 h 5091764"/>
              <a:gd name="connsiteX189" fmla="*/ 3722042 w 4659336"/>
              <a:gd name="connsiteY189" fmla="*/ 394636 h 5091764"/>
              <a:gd name="connsiteX190" fmla="*/ 3760543 w 4659336"/>
              <a:gd name="connsiteY190" fmla="*/ 413886 h 5091764"/>
              <a:gd name="connsiteX191" fmla="*/ 3827920 w 4659336"/>
              <a:gd name="connsiteY191" fmla="*/ 481263 h 5091764"/>
              <a:gd name="connsiteX192" fmla="*/ 3837545 w 4659336"/>
              <a:gd name="connsiteY192" fmla="*/ 510139 h 5091764"/>
              <a:gd name="connsiteX193" fmla="*/ 3895297 w 4659336"/>
              <a:gd name="connsiteY193" fmla="*/ 539015 h 5091764"/>
              <a:gd name="connsiteX194" fmla="*/ 3953048 w 4659336"/>
              <a:gd name="connsiteY194" fmla="*/ 596766 h 5091764"/>
              <a:gd name="connsiteX195" fmla="*/ 4010800 w 4659336"/>
              <a:gd name="connsiteY195" fmla="*/ 635267 h 5091764"/>
              <a:gd name="connsiteX196" fmla="*/ 4039676 w 4659336"/>
              <a:gd name="connsiteY196" fmla="*/ 654518 h 5091764"/>
              <a:gd name="connsiteX197" fmla="*/ 4068552 w 4659336"/>
              <a:gd name="connsiteY197" fmla="*/ 683394 h 5091764"/>
              <a:gd name="connsiteX198" fmla="*/ 4135928 w 4659336"/>
              <a:gd name="connsiteY198" fmla="*/ 712269 h 5091764"/>
              <a:gd name="connsiteX199" fmla="*/ 4203305 w 4659336"/>
              <a:gd name="connsiteY199" fmla="*/ 750771 h 5091764"/>
              <a:gd name="connsiteX200" fmla="*/ 4261057 w 4659336"/>
              <a:gd name="connsiteY200" fmla="*/ 770021 h 5091764"/>
              <a:gd name="connsiteX201" fmla="*/ 4289933 w 4659336"/>
              <a:gd name="connsiteY201" fmla="*/ 789272 h 5091764"/>
              <a:gd name="connsiteX202" fmla="*/ 4328434 w 4659336"/>
              <a:gd name="connsiteY202" fmla="*/ 827773 h 5091764"/>
              <a:gd name="connsiteX203" fmla="*/ 4415061 w 4659336"/>
              <a:gd name="connsiteY203" fmla="*/ 875899 h 5091764"/>
              <a:gd name="connsiteX204" fmla="*/ 4443937 w 4659336"/>
              <a:gd name="connsiteY204" fmla="*/ 885524 h 5091764"/>
              <a:gd name="connsiteX205" fmla="*/ 4453562 w 4659336"/>
              <a:gd name="connsiteY205" fmla="*/ 914400 h 5091764"/>
              <a:gd name="connsiteX206" fmla="*/ 4482438 w 4659336"/>
              <a:gd name="connsiteY206" fmla="*/ 885524 h 5091764"/>
              <a:gd name="connsiteX0" fmla="*/ 4482438 w 4659336"/>
              <a:gd name="connsiteY0" fmla="*/ 885524 h 5091764"/>
              <a:gd name="connsiteX1" fmla="*/ 4482438 w 4659336"/>
              <a:gd name="connsiteY1" fmla="*/ 885524 h 5091764"/>
              <a:gd name="connsiteX2" fmla="*/ 4501688 w 4659336"/>
              <a:gd name="connsiteY2" fmla="*/ 2069432 h 5091764"/>
              <a:gd name="connsiteX3" fmla="*/ 4549815 w 4659336"/>
              <a:gd name="connsiteY3" fmla="*/ 2127183 h 5091764"/>
              <a:gd name="connsiteX4" fmla="*/ 4559440 w 4659336"/>
              <a:gd name="connsiteY4" fmla="*/ 2175309 h 5091764"/>
              <a:gd name="connsiteX5" fmla="*/ 4569065 w 4659336"/>
              <a:gd name="connsiteY5" fmla="*/ 2723949 h 5091764"/>
              <a:gd name="connsiteX6" fmla="*/ 4588316 w 4659336"/>
              <a:gd name="connsiteY6" fmla="*/ 2858703 h 5091764"/>
              <a:gd name="connsiteX7" fmla="*/ 4597941 w 4659336"/>
              <a:gd name="connsiteY7" fmla="*/ 2945331 h 5091764"/>
              <a:gd name="connsiteX8" fmla="*/ 4607566 w 4659336"/>
              <a:gd name="connsiteY8" fmla="*/ 3022333 h 5091764"/>
              <a:gd name="connsiteX9" fmla="*/ 4452704 w 4659336"/>
              <a:gd name="connsiteY9" fmla="*/ 4090737 h 5091764"/>
              <a:gd name="connsiteX10" fmla="*/ 4626817 w 4659336"/>
              <a:gd name="connsiteY10" fmla="*/ 4138863 h 5091764"/>
              <a:gd name="connsiteX11" fmla="*/ 4646067 w 4659336"/>
              <a:gd name="connsiteY11" fmla="*/ 4177364 h 5091764"/>
              <a:gd name="connsiteX12" fmla="*/ 4478552 w 4659336"/>
              <a:gd name="connsiteY12" fmla="*/ 4316560 h 5091764"/>
              <a:gd name="connsiteX13" fmla="*/ 4636442 w 4659336"/>
              <a:gd name="connsiteY13" fmla="*/ 4639377 h 5091764"/>
              <a:gd name="connsiteX14" fmla="*/ 4626817 w 4659336"/>
              <a:gd name="connsiteY14" fmla="*/ 4668253 h 5091764"/>
              <a:gd name="connsiteX15" fmla="*/ 4493689 w 4659336"/>
              <a:gd name="connsiteY15" fmla="*/ 4897963 h 5091764"/>
              <a:gd name="connsiteX16" fmla="*/ 4569065 w 4659336"/>
              <a:gd name="connsiteY16" fmla="*/ 4937760 h 5091764"/>
              <a:gd name="connsiteX17" fmla="*/ 4559440 w 4659336"/>
              <a:gd name="connsiteY17" fmla="*/ 4985886 h 5091764"/>
              <a:gd name="connsiteX18" fmla="*/ 4445021 w 4659336"/>
              <a:gd name="connsiteY18" fmla="*/ 4967933 h 5091764"/>
              <a:gd name="connsiteX19" fmla="*/ 4443937 w 4659336"/>
              <a:gd name="connsiteY19" fmla="*/ 5005137 h 5091764"/>
              <a:gd name="connsiteX20" fmla="*/ 4415061 w 4659336"/>
              <a:gd name="connsiteY20" fmla="*/ 5014762 h 5091764"/>
              <a:gd name="connsiteX21" fmla="*/ 4078177 w 4659336"/>
              <a:gd name="connsiteY21" fmla="*/ 4995512 h 5091764"/>
              <a:gd name="connsiteX22" fmla="*/ 3904922 w 4659336"/>
              <a:gd name="connsiteY22" fmla="*/ 5005137 h 5091764"/>
              <a:gd name="connsiteX23" fmla="*/ 3866421 w 4659336"/>
              <a:gd name="connsiteY23" fmla="*/ 5014762 h 5091764"/>
              <a:gd name="connsiteX24" fmla="*/ 3779794 w 4659336"/>
              <a:gd name="connsiteY24" fmla="*/ 5034013 h 5091764"/>
              <a:gd name="connsiteX25" fmla="*/ 3702792 w 4659336"/>
              <a:gd name="connsiteY25" fmla="*/ 5062888 h 5091764"/>
              <a:gd name="connsiteX26" fmla="*/ 3645040 w 4659336"/>
              <a:gd name="connsiteY26" fmla="*/ 5082139 h 5091764"/>
              <a:gd name="connsiteX27" fmla="*/ 3616164 w 4659336"/>
              <a:gd name="connsiteY27" fmla="*/ 5091764 h 5091764"/>
              <a:gd name="connsiteX28" fmla="*/ 3250404 w 4659336"/>
              <a:gd name="connsiteY28" fmla="*/ 5082139 h 5091764"/>
              <a:gd name="connsiteX29" fmla="*/ 3240779 w 4659336"/>
              <a:gd name="connsiteY29" fmla="*/ 5043638 h 5091764"/>
              <a:gd name="connsiteX30" fmla="*/ 3231154 w 4659336"/>
              <a:gd name="connsiteY30" fmla="*/ 4937760 h 5091764"/>
              <a:gd name="connsiteX31" fmla="*/ 3211903 w 4659336"/>
              <a:gd name="connsiteY31" fmla="*/ 4899259 h 5091764"/>
              <a:gd name="connsiteX32" fmla="*/ 3192653 w 4659336"/>
              <a:gd name="connsiteY32" fmla="*/ 4841507 h 5091764"/>
              <a:gd name="connsiteX33" fmla="*/ 3183027 w 4659336"/>
              <a:gd name="connsiteY33" fmla="*/ 4793381 h 5091764"/>
              <a:gd name="connsiteX34" fmla="*/ 3154152 w 4659336"/>
              <a:gd name="connsiteY34" fmla="*/ 4754880 h 5091764"/>
              <a:gd name="connsiteX35" fmla="*/ 3134901 w 4659336"/>
              <a:gd name="connsiteY35" fmla="*/ 4706754 h 5091764"/>
              <a:gd name="connsiteX36" fmla="*/ 3115650 w 4659336"/>
              <a:gd name="connsiteY36" fmla="*/ 4398745 h 5091764"/>
              <a:gd name="connsiteX37" fmla="*/ 3106025 w 4659336"/>
              <a:gd name="connsiteY37" fmla="*/ 4225491 h 5091764"/>
              <a:gd name="connsiteX38" fmla="*/ 3096400 w 4659336"/>
              <a:gd name="connsiteY38" fmla="*/ 4196615 h 5091764"/>
              <a:gd name="connsiteX39" fmla="*/ 2961646 w 4659336"/>
              <a:gd name="connsiteY39" fmla="*/ 4186989 h 5091764"/>
              <a:gd name="connsiteX40" fmla="*/ 2923145 w 4659336"/>
              <a:gd name="connsiteY40" fmla="*/ 4167739 h 5091764"/>
              <a:gd name="connsiteX41" fmla="*/ 2778766 w 4659336"/>
              <a:gd name="connsiteY41" fmla="*/ 4138863 h 5091764"/>
              <a:gd name="connsiteX42" fmla="*/ 2807642 w 4659336"/>
              <a:gd name="connsiteY42" fmla="*/ 4023360 h 5091764"/>
              <a:gd name="connsiteX43" fmla="*/ 2836518 w 4659336"/>
              <a:gd name="connsiteY43" fmla="*/ 4004109 h 5091764"/>
              <a:gd name="connsiteX44" fmla="*/ 2894269 w 4659336"/>
              <a:gd name="connsiteY44" fmla="*/ 3907857 h 5091764"/>
              <a:gd name="connsiteX45" fmla="*/ 2913520 w 4659336"/>
              <a:gd name="connsiteY45" fmla="*/ 3878981 h 5091764"/>
              <a:gd name="connsiteX46" fmla="*/ 2923145 w 4659336"/>
              <a:gd name="connsiteY46" fmla="*/ 3850105 h 5091764"/>
              <a:gd name="connsiteX47" fmla="*/ 2942396 w 4659336"/>
              <a:gd name="connsiteY47" fmla="*/ 3821229 h 5091764"/>
              <a:gd name="connsiteX48" fmla="*/ 2847227 w 4659336"/>
              <a:gd name="connsiteY48" fmla="*/ 3831271 h 5091764"/>
              <a:gd name="connsiteX49" fmla="*/ 2864745 w 4659336"/>
              <a:gd name="connsiteY49" fmla="*/ 3784440 h 5091764"/>
              <a:gd name="connsiteX50" fmla="*/ 2834680 w 4659336"/>
              <a:gd name="connsiteY50" fmla="*/ 3805264 h 5091764"/>
              <a:gd name="connsiteX51" fmla="*/ 2776929 w 4659336"/>
              <a:gd name="connsiteY51" fmla="*/ 3854963 h 5091764"/>
              <a:gd name="connsiteX52" fmla="*/ 2616327 w 4659336"/>
              <a:gd name="connsiteY52" fmla="*/ 3773658 h 5091764"/>
              <a:gd name="connsiteX53" fmla="*/ 2568306 w 4659336"/>
              <a:gd name="connsiteY53" fmla="*/ 3728261 h 5091764"/>
              <a:gd name="connsiteX54" fmla="*/ 2527967 w 4659336"/>
              <a:gd name="connsiteY54" fmla="*/ 3703689 h 5091764"/>
              <a:gd name="connsiteX55" fmla="*/ 2491846 w 4659336"/>
              <a:gd name="connsiteY55" fmla="*/ 3644503 h 5091764"/>
              <a:gd name="connsiteX56" fmla="*/ 2389433 w 4659336"/>
              <a:gd name="connsiteY56" fmla="*/ 3654266 h 5091764"/>
              <a:gd name="connsiteX57" fmla="*/ 2372020 w 4659336"/>
              <a:gd name="connsiteY57" fmla="*/ 3657274 h 5091764"/>
              <a:gd name="connsiteX58" fmla="*/ 2326274 w 4659336"/>
              <a:gd name="connsiteY58" fmla="*/ 3614608 h 5091764"/>
              <a:gd name="connsiteX59" fmla="*/ 2325732 w 4659336"/>
              <a:gd name="connsiteY59" fmla="*/ 3625668 h 5091764"/>
              <a:gd name="connsiteX60" fmla="*/ 2295017 w 4659336"/>
              <a:gd name="connsiteY60" fmla="*/ 3610582 h 5091764"/>
              <a:gd name="connsiteX61" fmla="*/ 2267247 w 4659336"/>
              <a:gd name="connsiteY61" fmla="*/ 3611875 h 5091764"/>
              <a:gd name="connsiteX62" fmla="*/ 2156800 w 4659336"/>
              <a:gd name="connsiteY62" fmla="*/ 3613451 h 5091764"/>
              <a:gd name="connsiteX63" fmla="*/ 1948403 w 4659336"/>
              <a:gd name="connsiteY63" fmla="*/ 3573231 h 5091764"/>
              <a:gd name="connsiteX64" fmla="*/ 1931743 w 4659336"/>
              <a:gd name="connsiteY64" fmla="*/ 3147461 h 5091764"/>
              <a:gd name="connsiteX65" fmla="*/ 1686161 w 4659336"/>
              <a:gd name="connsiteY65" fmla="*/ 3283097 h 5091764"/>
              <a:gd name="connsiteX66" fmla="*/ 1556358 w 4659336"/>
              <a:gd name="connsiteY66" fmla="*/ 3147461 h 5091764"/>
              <a:gd name="connsiteX67" fmla="*/ 1527482 w 4659336"/>
              <a:gd name="connsiteY67" fmla="*/ 3176337 h 5091764"/>
              <a:gd name="connsiteX68" fmla="*/ 1488981 w 4659336"/>
              <a:gd name="connsiteY68" fmla="*/ 3195587 h 5091764"/>
              <a:gd name="connsiteX69" fmla="*/ 1469730 w 4659336"/>
              <a:gd name="connsiteY69" fmla="*/ 3224463 h 5091764"/>
              <a:gd name="connsiteX70" fmla="*/ 1402354 w 4659336"/>
              <a:gd name="connsiteY70" fmla="*/ 3253339 h 5091764"/>
              <a:gd name="connsiteX71" fmla="*/ 1334977 w 4659336"/>
              <a:gd name="connsiteY71" fmla="*/ 3301465 h 5091764"/>
              <a:gd name="connsiteX72" fmla="*/ 1277225 w 4659336"/>
              <a:gd name="connsiteY72" fmla="*/ 3320716 h 5091764"/>
              <a:gd name="connsiteX73" fmla="*/ 1238724 w 4659336"/>
              <a:gd name="connsiteY73" fmla="*/ 3349592 h 5091764"/>
              <a:gd name="connsiteX74" fmla="*/ 1180973 w 4659336"/>
              <a:gd name="connsiteY74" fmla="*/ 3368842 h 5091764"/>
              <a:gd name="connsiteX75" fmla="*/ 1142472 w 4659336"/>
              <a:gd name="connsiteY75" fmla="*/ 3388093 h 5091764"/>
              <a:gd name="connsiteX76" fmla="*/ 1093573 w 4659336"/>
              <a:gd name="connsiteY76" fmla="*/ 3510966 h 5091764"/>
              <a:gd name="connsiteX77" fmla="*/ 940341 w 4659336"/>
              <a:gd name="connsiteY77" fmla="*/ 3445844 h 5091764"/>
              <a:gd name="connsiteX78" fmla="*/ 967044 w 4659336"/>
              <a:gd name="connsiteY78" fmla="*/ 3559826 h 5091764"/>
              <a:gd name="connsiteX79" fmla="*/ 872964 w 4659336"/>
              <a:gd name="connsiteY79" fmla="*/ 3474720 h 5091764"/>
              <a:gd name="connsiteX80" fmla="*/ 834463 w 4659336"/>
              <a:gd name="connsiteY80" fmla="*/ 3493971 h 5091764"/>
              <a:gd name="connsiteX81" fmla="*/ 767086 w 4659336"/>
              <a:gd name="connsiteY81" fmla="*/ 3513221 h 5091764"/>
              <a:gd name="connsiteX82" fmla="*/ 738210 w 4659336"/>
              <a:gd name="connsiteY82" fmla="*/ 3532472 h 5091764"/>
              <a:gd name="connsiteX83" fmla="*/ 604326 w 4659336"/>
              <a:gd name="connsiteY83" fmla="*/ 3657547 h 5091764"/>
              <a:gd name="connsiteX84" fmla="*/ 603457 w 4659336"/>
              <a:gd name="connsiteY84" fmla="*/ 3503596 h 5091764"/>
              <a:gd name="connsiteX85" fmla="*/ 473579 w 4659336"/>
              <a:gd name="connsiteY85" fmla="*/ 3490025 h 5091764"/>
              <a:gd name="connsiteX86" fmla="*/ 526455 w 4659336"/>
              <a:gd name="connsiteY86" fmla="*/ 3397718 h 5091764"/>
              <a:gd name="connsiteX87" fmla="*/ 497579 w 4659336"/>
              <a:gd name="connsiteY87" fmla="*/ 3378467 h 5091764"/>
              <a:gd name="connsiteX88" fmla="*/ 468703 w 4659336"/>
              <a:gd name="connsiteY88" fmla="*/ 3349592 h 5091764"/>
              <a:gd name="connsiteX89" fmla="*/ 478328 w 4659336"/>
              <a:gd name="connsiteY89" fmla="*/ 3262964 h 5091764"/>
              <a:gd name="connsiteX90" fmla="*/ 516829 w 4659336"/>
              <a:gd name="connsiteY90" fmla="*/ 3224463 h 5091764"/>
              <a:gd name="connsiteX91" fmla="*/ 584206 w 4659336"/>
              <a:gd name="connsiteY91" fmla="*/ 3195587 h 5091764"/>
              <a:gd name="connsiteX92" fmla="*/ 613082 w 4659336"/>
              <a:gd name="connsiteY92" fmla="*/ 3166712 h 5091764"/>
              <a:gd name="connsiteX93" fmla="*/ 651583 w 4659336"/>
              <a:gd name="connsiteY93" fmla="*/ 3147461 h 5091764"/>
              <a:gd name="connsiteX94" fmla="*/ 670834 w 4659336"/>
              <a:gd name="connsiteY94" fmla="*/ 3118585 h 5091764"/>
              <a:gd name="connsiteX95" fmla="*/ 680459 w 4659336"/>
              <a:gd name="connsiteY95" fmla="*/ 3089709 h 5091764"/>
              <a:gd name="connsiteX96" fmla="*/ 728585 w 4659336"/>
              <a:gd name="connsiteY96" fmla="*/ 3031958 h 5091764"/>
              <a:gd name="connsiteX97" fmla="*/ 747836 w 4659336"/>
              <a:gd name="connsiteY97" fmla="*/ 3003082 h 5091764"/>
              <a:gd name="connsiteX98" fmla="*/ 757461 w 4659336"/>
              <a:gd name="connsiteY98" fmla="*/ 2964581 h 5091764"/>
              <a:gd name="connsiteX99" fmla="*/ 651583 w 4659336"/>
              <a:gd name="connsiteY99" fmla="*/ 2887579 h 5091764"/>
              <a:gd name="connsiteX100" fmla="*/ 564956 w 4659336"/>
              <a:gd name="connsiteY100" fmla="*/ 2839453 h 5091764"/>
              <a:gd name="connsiteX101" fmla="*/ 536080 w 4659336"/>
              <a:gd name="connsiteY101" fmla="*/ 2800952 h 5091764"/>
              <a:gd name="connsiteX102" fmla="*/ 478328 w 4659336"/>
              <a:gd name="connsiteY102" fmla="*/ 2781701 h 5091764"/>
              <a:gd name="connsiteX103" fmla="*/ 439827 w 4659336"/>
              <a:gd name="connsiteY103" fmla="*/ 2762451 h 5091764"/>
              <a:gd name="connsiteX104" fmla="*/ 420577 w 4659336"/>
              <a:gd name="connsiteY104" fmla="*/ 2733575 h 5091764"/>
              <a:gd name="connsiteX105" fmla="*/ 391701 w 4659336"/>
              <a:gd name="connsiteY105" fmla="*/ 2714324 h 5091764"/>
              <a:gd name="connsiteX106" fmla="*/ 353200 w 4659336"/>
              <a:gd name="connsiteY106" fmla="*/ 2666198 h 5091764"/>
              <a:gd name="connsiteX107" fmla="*/ 324324 w 4659336"/>
              <a:gd name="connsiteY107" fmla="*/ 2627697 h 5091764"/>
              <a:gd name="connsiteX108" fmla="*/ 285823 w 4659336"/>
              <a:gd name="connsiteY108" fmla="*/ 2618072 h 5091764"/>
              <a:gd name="connsiteX109" fmla="*/ 228072 w 4659336"/>
              <a:gd name="connsiteY109" fmla="*/ 2589196 h 5091764"/>
              <a:gd name="connsiteX110" fmla="*/ 218446 w 4659336"/>
              <a:gd name="connsiteY110" fmla="*/ 2560320 h 5091764"/>
              <a:gd name="connsiteX111" fmla="*/ 189570 w 4659336"/>
              <a:gd name="connsiteY111" fmla="*/ 2531444 h 5091764"/>
              <a:gd name="connsiteX112" fmla="*/ 160695 w 4659336"/>
              <a:gd name="connsiteY112" fmla="*/ 2492943 h 5091764"/>
              <a:gd name="connsiteX113" fmla="*/ 141444 w 4659336"/>
              <a:gd name="connsiteY113" fmla="*/ 2377440 h 5091764"/>
              <a:gd name="connsiteX114" fmla="*/ 131819 w 4659336"/>
              <a:gd name="connsiteY114" fmla="*/ 2338939 h 5091764"/>
              <a:gd name="connsiteX115" fmla="*/ 122194 w 4659336"/>
              <a:gd name="connsiteY115" fmla="*/ 2281187 h 5091764"/>
              <a:gd name="connsiteX116" fmla="*/ 93318 w 4659336"/>
              <a:gd name="connsiteY116" fmla="*/ 2184935 h 5091764"/>
              <a:gd name="connsiteX117" fmla="*/ 74067 w 4659336"/>
              <a:gd name="connsiteY117" fmla="*/ 2088682 h 5091764"/>
              <a:gd name="connsiteX118" fmla="*/ 35566 w 4659336"/>
              <a:gd name="connsiteY118" fmla="*/ 2011680 h 5091764"/>
              <a:gd name="connsiteX119" fmla="*/ 25941 w 4659336"/>
              <a:gd name="connsiteY119" fmla="*/ 1944303 h 5091764"/>
              <a:gd name="connsiteX120" fmla="*/ 16316 w 4659336"/>
              <a:gd name="connsiteY120" fmla="*/ 1915427 h 5091764"/>
              <a:gd name="connsiteX121" fmla="*/ 45192 w 4659336"/>
              <a:gd name="connsiteY121" fmla="*/ 1549667 h 5091764"/>
              <a:gd name="connsiteX122" fmla="*/ 54817 w 4659336"/>
              <a:gd name="connsiteY122" fmla="*/ 1443789 h 5091764"/>
              <a:gd name="connsiteX123" fmla="*/ 64442 w 4659336"/>
              <a:gd name="connsiteY123" fmla="*/ 1405288 h 5091764"/>
              <a:gd name="connsiteX124" fmla="*/ 83693 w 4659336"/>
              <a:gd name="connsiteY124" fmla="*/ 1347537 h 5091764"/>
              <a:gd name="connsiteX125" fmla="*/ 430202 w 4659336"/>
              <a:gd name="connsiteY125" fmla="*/ 1309036 h 5091764"/>
              <a:gd name="connsiteX126" fmla="*/ 709335 w 4659336"/>
              <a:gd name="connsiteY126" fmla="*/ 1280160 h 5091764"/>
              <a:gd name="connsiteX127" fmla="*/ 747836 w 4659336"/>
              <a:gd name="connsiteY127" fmla="*/ 1270535 h 5091764"/>
              <a:gd name="connsiteX128" fmla="*/ 959592 w 4659336"/>
              <a:gd name="connsiteY128" fmla="*/ 1260909 h 5091764"/>
              <a:gd name="connsiteX129" fmla="*/ 1075095 w 4659336"/>
              <a:gd name="connsiteY129" fmla="*/ 1222408 h 5091764"/>
              <a:gd name="connsiteX130" fmla="*/ 1190598 w 4659336"/>
              <a:gd name="connsiteY130" fmla="*/ 1174282 h 5091764"/>
              <a:gd name="connsiteX131" fmla="*/ 1209848 w 4659336"/>
              <a:gd name="connsiteY131" fmla="*/ 1145406 h 5091764"/>
              <a:gd name="connsiteX132" fmla="*/ 1344602 w 4659336"/>
              <a:gd name="connsiteY132" fmla="*/ 1087655 h 5091764"/>
              <a:gd name="connsiteX133" fmla="*/ 1373478 w 4659336"/>
              <a:gd name="connsiteY133" fmla="*/ 1049154 h 5091764"/>
              <a:gd name="connsiteX134" fmla="*/ 1402354 w 4659336"/>
              <a:gd name="connsiteY134" fmla="*/ 1039528 h 5091764"/>
              <a:gd name="connsiteX135" fmla="*/ 1546733 w 4659336"/>
              <a:gd name="connsiteY135" fmla="*/ 1020278 h 5091764"/>
              <a:gd name="connsiteX136" fmla="*/ 1594859 w 4659336"/>
              <a:gd name="connsiteY136" fmla="*/ 1010653 h 5091764"/>
              <a:gd name="connsiteX137" fmla="*/ 1623735 w 4659336"/>
              <a:gd name="connsiteY137" fmla="*/ 991402 h 5091764"/>
              <a:gd name="connsiteX138" fmla="*/ 1662236 w 4659336"/>
              <a:gd name="connsiteY138" fmla="*/ 981777 h 5091764"/>
              <a:gd name="connsiteX139" fmla="*/ 1700737 w 4659336"/>
              <a:gd name="connsiteY139" fmla="*/ 952901 h 5091764"/>
              <a:gd name="connsiteX140" fmla="*/ 1739238 w 4659336"/>
              <a:gd name="connsiteY140" fmla="*/ 914400 h 5091764"/>
              <a:gd name="connsiteX141" fmla="*/ 1768114 w 4659336"/>
              <a:gd name="connsiteY141" fmla="*/ 895149 h 5091764"/>
              <a:gd name="connsiteX142" fmla="*/ 1825865 w 4659336"/>
              <a:gd name="connsiteY142" fmla="*/ 875899 h 5091764"/>
              <a:gd name="connsiteX143" fmla="*/ 1902867 w 4659336"/>
              <a:gd name="connsiteY143" fmla="*/ 885524 h 5091764"/>
              <a:gd name="connsiteX144" fmla="*/ 1931743 w 4659336"/>
              <a:gd name="connsiteY144" fmla="*/ 895149 h 5091764"/>
              <a:gd name="connsiteX145" fmla="*/ 1970244 w 4659336"/>
              <a:gd name="connsiteY145" fmla="*/ 885524 h 5091764"/>
              <a:gd name="connsiteX146" fmla="*/ 2047246 w 4659336"/>
              <a:gd name="connsiteY146" fmla="*/ 837398 h 5091764"/>
              <a:gd name="connsiteX147" fmla="*/ 2076122 w 4659336"/>
              <a:gd name="connsiteY147" fmla="*/ 818147 h 5091764"/>
              <a:gd name="connsiteX148" fmla="*/ 2114623 w 4659336"/>
              <a:gd name="connsiteY148" fmla="*/ 808522 h 5091764"/>
              <a:gd name="connsiteX149" fmla="*/ 2162749 w 4659336"/>
              <a:gd name="connsiteY149" fmla="*/ 789272 h 5091764"/>
              <a:gd name="connsiteX150" fmla="*/ 2191625 w 4659336"/>
              <a:gd name="connsiteY150" fmla="*/ 731520 h 5091764"/>
              <a:gd name="connsiteX151" fmla="*/ 2220501 w 4659336"/>
              <a:gd name="connsiteY151" fmla="*/ 721895 h 5091764"/>
              <a:gd name="connsiteX152" fmla="*/ 2249377 w 4659336"/>
              <a:gd name="connsiteY152" fmla="*/ 635267 h 5091764"/>
              <a:gd name="connsiteX153" fmla="*/ 2287878 w 4659336"/>
              <a:gd name="connsiteY153" fmla="*/ 606392 h 5091764"/>
              <a:gd name="connsiteX154" fmla="*/ 2326379 w 4659336"/>
              <a:gd name="connsiteY154" fmla="*/ 596766 h 5091764"/>
              <a:gd name="connsiteX155" fmla="*/ 2355255 w 4659336"/>
              <a:gd name="connsiteY155" fmla="*/ 616017 h 5091764"/>
              <a:gd name="connsiteX156" fmla="*/ 2384130 w 4659336"/>
              <a:gd name="connsiteY156" fmla="*/ 625642 h 5091764"/>
              <a:gd name="connsiteX157" fmla="*/ 2422632 w 4659336"/>
              <a:gd name="connsiteY157" fmla="*/ 654518 h 5091764"/>
              <a:gd name="connsiteX158" fmla="*/ 2499634 w 4659336"/>
              <a:gd name="connsiteY158" fmla="*/ 683394 h 5091764"/>
              <a:gd name="connsiteX159" fmla="*/ 2528509 w 4659336"/>
              <a:gd name="connsiteY159" fmla="*/ 702644 h 5091764"/>
              <a:gd name="connsiteX160" fmla="*/ 2701764 w 4659336"/>
              <a:gd name="connsiteY160" fmla="*/ 693019 h 5091764"/>
              <a:gd name="connsiteX161" fmla="*/ 2749890 w 4659336"/>
              <a:gd name="connsiteY161" fmla="*/ 673768 h 5091764"/>
              <a:gd name="connsiteX162" fmla="*/ 2817267 w 4659336"/>
              <a:gd name="connsiteY162" fmla="*/ 654518 h 5091764"/>
              <a:gd name="connsiteX163" fmla="*/ 2855768 w 4659336"/>
              <a:gd name="connsiteY163" fmla="*/ 635267 h 5091764"/>
              <a:gd name="connsiteX164" fmla="*/ 2923145 w 4659336"/>
              <a:gd name="connsiteY164" fmla="*/ 587141 h 5091764"/>
              <a:gd name="connsiteX165" fmla="*/ 2952021 w 4659336"/>
              <a:gd name="connsiteY165" fmla="*/ 567891 h 5091764"/>
              <a:gd name="connsiteX166" fmla="*/ 3009773 w 4659336"/>
              <a:gd name="connsiteY166" fmla="*/ 539015 h 5091764"/>
              <a:gd name="connsiteX167" fmla="*/ 3077149 w 4659336"/>
              <a:gd name="connsiteY167" fmla="*/ 471638 h 5091764"/>
              <a:gd name="connsiteX168" fmla="*/ 3096400 w 4659336"/>
              <a:gd name="connsiteY168" fmla="*/ 433137 h 5091764"/>
              <a:gd name="connsiteX169" fmla="*/ 3125276 w 4659336"/>
              <a:gd name="connsiteY169" fmla="*/ 413886 h 5091764"/>
              <a:gd name="connsiteX170" fmla="*/ 3154152 w 4659336"/>
              <a:gd name="connsiteY170" fmla="*/ 375385 h 5091764"/>
              <a:gd name="connsiteX171" fmla="*/ 3183027 w 4659336"/>
              <a:gd name="connsiteY171" fmla="*/ 346509 h 5091764"/>
              <a:gd name="connsiteX172" fmla="*/ 3192653 w 4659336"/>
              <a:gd name="connsiteY172" fmla="*/ 308008 h 5091764"/>
              <a:gd name="connsiteX173" fmla="*/ 3221528 w 4659336"/>
              <a:gd name="connsiteY173" fmla="*/ 288758 h 5091764"/>
              <a:gd name="connsiteX174" fmla="*/ 3250404 w 4659336"/>
              <a:gd name="connsiteY174" fmla="*/ 259882 h 5091764"/>
              <a:gd name="connsiteX175" fmla="*/ 3308156 w 4659336"/>
              <a:gd name="connsiteY175" fmla="*/ 192505 h 5091764"/>
              <a:gd name="connsiteX176" fmla="*/ 3317781 w 4659336"/>
              <a:gd name="connsiteY176" fmla="*/ 144379 h 5091764"/>
              <a:gd name="connsiteX177" fmla="*/ 3337032 w 4659336"/>
              <a:gd name="connsiteY177" fmla="*/ 86627 h 5091764"/>
              <a:gd name="connsiteX178" fmla="*/ 3356282 w 4659336"/>
              <a:gd name="connsiteY178" fmla="*/ 19251 h 5091764"/>
              <a:gd name="connsiteX179" fmla="*/ 3385158 w 4659336"/>
              <a:gd name="connsiteY179" fmla="*/ 0 h 5091764"/>
              <a:gd name="connsiteX180" fmla="*/ 3462160 w 4659336"/>
              <a:gd name="connsiteY180" fmla="*/ 28876 h 5091764"/>
              <a:gd name="connsiteX181" fmla="*/ 3491036 w 4659336"/>
              <a:gd name="connsiteY181" fmla="*/ 57752 h 5091764"/>
              <a:gd name="connsiteX182" fmla="*/ 3519912 w 4659336"/>
              <a:gd name="connsiteY182" fmla="*/ 77002 h 5091764"/>
              <a:gd name="connsiteX183" fmla="*/ 3539162 w 4659336"/>
              <a:gd name="connsiteY183" fmla="*/ 115503 h 5091764"/>
              <a:gd name="connsiteX184" fmla="*/ 3568038 w 4659336"/>
              <a:gd name="connsiteY184" fmla="*/ 154004 h 5091764"/>
              <a:gd name="connsiteX185" fmla="*/ 3577663 w 4659336"/>
              <a:gd name="connsiteY185" fmla="*/ 182880 h 5091764"/>
              <a:gd name="connsiteX186" fmla="*/ 3616164 w 4659336"/>
              <a:gd name="connsiteY186" fmla="*/ 240632 h 5091764"/>
              <a:gd name="connsiteX187" fmla="*/ 3664290 w 4659336"/>
              <a:gd name="connsiteY187" fmla="*/ 317634 h 5091764"/>
              <a:gd name="connsiteX188" fmla="*/ 3702792 w 4659336"/>
              <a:gd name="connsiteY188" fmla="*/ 365760 h 5091764"/>
              <a:gd name="connsiteX189" fmla="*/ 3722042 w 4659336"/>
              <a:gd name="connsiteY189" fmla="*/ 394636 h 5091764"/>
              <a:gd name="connsiteX190" fmla="*/ 3760543 w 4659336"/>
              <a:gd name="connsiteY190" fmla="*/ 413886 h 5091764"/>
              <a:gd name="connsiteX191" fmla="*/ 3827920 w 4659336"/>
              <a:gd name="connsiteY191" fmla="*/ 481263 h 5091764"/>
              <a:gd name="connsiteX192" fmla="*/ 3837545 w 4659336"/>
              <a:gd name="connsiteY192" fmla="*/ 510139 h 5091764"/>
              <a:gd name="connsiteX193" fmla="*/ 3895297 w 4659336"/>
              <a:gd name="connsiteY193" fmla="*/ 539015 h 5091764"/>
              <a:gd name="connsiteX194" fmla="*/ 3953048 w 4659336"/>
              <a:gd name="connsiteY194" fmla="*/ 596766 h 5091764"/>
              <a:gd name="connsiteX195" fmla="*/ 4010800 w 4659336"/>
              <a:gd name="connsiteY195" fmla="*/ 635267 h 5091764"/>
              <a:gd name="connsiteX196" fmla="*/ 4039676 w 4659336"/>
              <a:gd name="connsiteY196" fmla="*/ 654518 h 5091764"/>
              <a:gd name="connsiteX197" fmla="*/ 4068552 w 4659336"/>
              <a:gd name="connsiteY197" fmla="*/ 683394 h 5091764"/>
              <a:gd name="connsiteX198" fmla="*/ 4135928 w 4659336"/>
              <a:gd name="connsiteY198" fmla="*/ 712269 h 5091764"/>
              <a:gd name="connsiteX199" fmla="*/ 4203305 w 4659336"/>
              <a:gd name="connsiteY199" fmla="*/ 750771 h 5091764"/>
              <a:gd name="connsiteX200" fmla="*/ 4261057 w 4659336"/>
              <a:gd name="connsiteY200" fmla="*/ 770021 h 5091764"/>
              <a:gd name="connsiteX201" fmla="*/ 4289933 w 4659336"/>
              <a:gd name="connsiteY201" fmla="*/ 789272 h 5091764"/>
              <a:gd name="connsiteX202" fmla="*/ 4328434 w 4659336"/>
              <a:gd name="connsiteY202" fmla="*/ 827773 h 5091764"/>
              <a:gd name="connsiteX203" fmla="*/ 4415061 w 4659336"/>
              <a:gd name="connsiteY203" fmla="*/ 875899 h 5091764"/>
              <a:gd name="connsiteX204" fmla="*/ 4443937 w 4659336"/>
              <a:gd name="connsiteY204" fmla="*/ 885524 h 5091764"/>
              <a:gd name="connsiteX205" fmla="*/ 4453562 w 4659336"/>
              <a:gd name="connsiteY205" fmla="*/ 914400 h 5091764"/>
              <a:gd name="connsiteX206" fmla="*/ 4482438 w 4659336"/>
              <a:gd name="connsiteY206" fmla="*/ 885524 h 5091764"/>
              <a:gd name="connsiteX0" fmla="*/ 4482438 w 4659336"/>
              <a:gd name="connsiteY0" fmla="*/ 885524 h 5091764"/>
              <a:gd name="connsiteX1" fmla="*/ 4482438 w 4659336"/>
              <a:gd name="connsiteY1" fmla="*/ 885524 h 5091764"/>
              <a:gd name="connsiteX2" fmla="*/ 4501688 w 4659336"/>
              <a:gd name="connsiteY2" fmla="*/ 2069432 h 5091764"/>
              <a:gd name="connsiteX3" fmla="*/ 4549815 w 4659336"/>
              <a:gd name="connsiteY3" fmla="*/ 2127183 h 5091764"/>
              <a:gd name="connsiteX4" fmla="*/ 4559440 w 4659336"/>
              <a:gd name="connsiteY4" fmla="*/ 2175309 h 5091764"/>
              <a:gd name="connsiteX5" fmla="*/ 4569065 w 4659336"/>
              <a:gd name="connsiteY5" fmla="*/ 2723949 h 5091764"/>
              <a:gd name="connsiteX6" fmla="*/ 4588316 w 4659336"/>
              <a:gd name="connsiteY6" fmla="*/ 2858703 h 5091764"/>
              <a:gd name="connsiteX7" fmla="*/ 4597941 w 4659336"/>
              <a:gd name="connsiteY7" fmla="*/ 2945331 h 5091764"/>
              <a:gd name="connsiteX8" fmla="*/ 4607566 w 4659336"/>
              <a:gd name="connsiteY8" fmla="*/ 3022333 h 5091764"/>
              <a:gd name="connsiteX9" fmla="*/ 4452704 w 4659336"/>
              <a:gd name="connsiteY9" fmla="*/ 4090737 h 5091764"/>
              <a:gd name="connsiteX10" fmla="*/ 4626817 w 4659336"/>
              <a:gd name="connsiteY10" fmla="*/ 4138863 h 5091764"/>
              <a:gd name="connsiteX11" fmla="*/ 4646067 w 4659336"/>
              <a:gd name="connsiteY11" fmla="*/ 4177364 h 5091764"/>
              <a:gd name="connsiteX12" fmla="*/ 4478552 w 4659336"/>
              <a:gd name="connsiteY12" fmla="*/ 4316560 h 5091764"/>
              <a:gd name="connsiteX13" fmla="*/ 4636442 w 4659336"/>
              <a:gd name="connsiteY13" fmla="*/ 4639377 h 5091764"/>
              <a:gd name="connsiteX14" fmla="*/ 4626817 w 4659336"/>
              <a:gd name="connsiteY14" fmla="*/ 4668253 h 5091764"/>
              <a:gd name="connsiteX15" fmla="*/ 4493689 w 4659336"/>
              <a:gd name="connsiteY15" fmla="*/ 4897963 h 5091764"/>
              <a:gd name="connsiteX16" fmla="*/ 4569065 w 4659336"/>
              <a:gd name="connsiteY16" fmla="*/ 4937760 h 5091764"/>
              <a:gd name="connsiteX17" fmla="*/ 4559440 w 4659336"/>
              <a:gd name="connsiteY17" fmla="*/ 4985886 h 5091764"/>
              <a:gd name="connsiteX18" fmla="*/ 4445021 w 4659336"/>
              <a:gd name="connsiteY18" fmla="*/ 4967933 h 5091764"/>
              <a:gd name="connsiteX19" fmla="*/ 4443937 w 4659336"/>
              <a:gd name="connsiteY19" fmla="*/ 5005137 h 5091764"/>
              <a:gd name="connsiteX20" fmla="*/ 4415061 w 4659336"/>
              <a:gd name="connsiteY20" fmla="*/ 5014762 h 5091764"/>
              <a:gd name="connsiteX21" fmla="*/ 4078177 w 4659336"/>
              <a:gd name="connsiteY21" fmla="*/ 4995512 h 5091764"/>
              <a:gd name="connsiteX22" fmla="*/ 3904922 w 4659336"/>
              <a:gd name="connsiteY22" fmla="*/ 5005137 h 5091764"/>
              <a:gd name="connsiteX23" fmla="*/ 3866421 w 4659336"/>
              <a:gd name="connsiteY23" fmla="*/ 5014762 h 5091764"/>
              <a:gd name="connsiteX24" fmla="*/ 3779794 w 4659336"/>
              <a:gd name="connsiteY24" fmla="*/ 5034013 h 5091764"/>
              <a:gd name="connsiteX25" fmla="*/ 3702792 w 4659336"/>
              <a:gd name="connsiteY25" fmla="*/ 5062888 h 5091764"/>
              <a:gd name="connsiteX26" fmla="*/ 3645040 w 4659336"/>
              <a:gd name="connsiteY26" fmla="*/ 5082139 h 5091764"/>
              <a:gd name="connsiteX27" fmla="*/ 3616164 w 4659336"/>
              <a:gd name="connsiteY27" fmla="*/ 5091764 h 5091764"/>
              <a:gd name="connsiteX28" fmla="*/ 3250404 w 4659336"/>
              <a:gd name="connsiteY28" fmla="*/ 5082139 h 5091764"/>
              <a:gd name="connsiteX29" fmla="*/ 3240779 w 4659336"/>
              <a:gd name="connsiteY29" fmla="*/ 5043638 h 5091764"/>
              <a:gd name="connsiteX30" fmla="*/ 3231154 w 4659336"/>
              <a:gd name="connsiteY30" fmla="*/ 4937760 h 5091764"/>
              <a:gd name="connsiteX31" fmla="*/ 3211903 w 4659336"/>
              <a:gd name="connsiteY31" fmla="*/ 4899259 h 5091764"/>
              <a:gd name="connsiteX32" fmla="*/ 3192653 w 4659336"/>
              <a:gd name="connsiteY32" fmla="*/ 4841507 h 5091764"/>
              <a:gd name="connsiteX33" fmla="*/ 3183027 w 4659336"/>
              <a:gd name="connsiteY33" fmla="*/ 4793381 h 5091764"/>
              <a:gd name="connsiteX34" fmla="*/ 3154152 w 4659336"/>
              <a:gd name="connsiteY34" fmla="*/ 4754880 h 5091764"/>
              <a:gd name="connsiteX35" fmla="*/ 3134901 w 4659336"/>
              <a:gd name="connsiteY35" fmla="*/ 4706754 h 5091764"/>
              <a:gd name="connsiteX36" fmla="*/ 3115650 w 4659336"/>
              <a:gd name="connsiteY36" fmla="*/ 4398745 h 5091764"/>
              <a:gd name="connsiteX37" fmla="*/ 3106025 w 4659336"/>
              <a:gd name="connsiteY37" fmla="*/ 4225491 h 5091764"/>
              <a:gd name="connsiteX38" fmla="*/ 3096400 w 4659336"/>
              <a:gd name="connsiteY38" fmla="*/ 4196615 h 5091764"/>
              <a:gd name="connsiteX39" fmla="*/ 2961646 w 4659336"/>
              <a:gd name="connsiteY39" fmla="*/ 4186989 h 5091764"/>
              <a:gd name="connsiteX40" fmla="*/ 2923145 w 4659336"/>
              <a:gd name="connsiteY40" fmla="*/ 4167739 h 5091764"/>
              <a:gd name="connsiteX41" fmla="*/ 2778766 w 4659336"/>
              <a:gd name="connsiteY41" fmla="*/ 4138863 h 5091764"/>
              <a:gd name="connsiteX42" fmla="*/ 2807642 w 4659336"/>
              <a:gd name="connsiteY42" fmla="*/ 4023360 h 5091764"/>
              <a:gd name="connsiteX43" fmla="*/ 2836518 w 4659336"/>
              <a:gd name="connsiteY43" fmla="*/ 4004109 h 5091764"/>
              <a:gd name="connsiteX44" fmla="*/ 2894269 w 4659336"/>
              <a:gd name="connsiteY44" fmla="*/ 3907857 h 5091764"/>
              <a:gd name="connsiteX45" fmla="*/ 2913520 w 4659336"/>
              <a:gd name="connsiteY45" fmla="*/ 3878981 h 5091764"/>
              <a:gd name="connsiteX46" fmla="*/ 2923145 w 4659336"/>
              <a:gd name="connsiteY46" fmla="*/ 3850105 h 5091764"/>
              <a:gd name="connsiteX47" fmla="*/ 2942396 w 4659336"/>
              <a:gd name="connsiteY47" fmla="*/ 3821229 h 5091764"/>
              <a:gd name="connsiteX48" fmla="*/ 2847227 w 4659336"/>
              <a:gd name="connsiteY48" fmla="*/ 3831271 h 5091764"/>
              <a:gd name="connsiteX49" fmla="*/ 2864745 w 4659336"/>
              <a:gd name="connsiteY49" fmla="*/ 3784440 h 5091764"/>
              <a:gd name="connsiteX50" fmla="*/ 2834680 w 4659336"/>
              <a:gd name="connsiteY50" fmla="*/ 3805264 h 5091764"/>
              <a:gd name="connsiteX51" fmla="*/ 2776929 w 4659336"/>
              <a:gd name="connsiteY51" fmla="*/ 3854963 h 5091764"/>
              <a:gd name="connsiteX52" fmla="*/ 2616327 w 4659336"/>
              <a:gd name="connsiteY52" fmla="*/ 3773658 h 5091764"/>
              <a:gd name="connsiteX53" fmla="*/ 2568306 w 4659336"/>
              <a:gd name="connsiteY53" fmla="*/ 3728261 h 5091764"/>
              <a:gd name="connsiteX54" fmla="*/ 2527967 w 4659336"/>
              <a:gd name="connsiteY54" fmla="*/ 3703689 h 5091764"/>
              <a:gd name="connsiteX55" fmla="*/ 2491846 w 4659336"/>
              <a:gd name="connsiteY55" fmla="*/ 3644503 h 5091764"/>
              <a:gd name="connsiteX56" fmla="*/ 2389433 w 4659336"/>
              <a:gd name="connsiteY56" fmla="*/ 3654266 h 5091764"/>
              <a:gd name="connsiteX57" fmla="*/ 2372020 w 4659336"/>
              <a:gd name="connsiteY57" fmla="*/ 3657274 h 5091764"/>
              <a:gd name="connsiteX58" fmla="*/ 2326274 w 4659336"/>
              <a:gd name="connsiteY58" fmla="*/ 3614608 h 5091764"/>
              <a:gd name="connsiteX59" fmla="*/ 2325732 w 4659336"/>
              <a:gd name="connsiteY59" fmla="*/ 3625668 h 5091764"/>
              <a:gd name="connsiteX60" fmla="*/ 2295017 w 4659336"/>
              <a:gd name="connsiteY60" fmla="*/ 3610582 h 5091764"/>
              <a:gd name="connsiteX61" fmla="*/ 2267247 w 4659336"/>
              <a:gd name="connsiteY61" fmla="*/ 3611875 h 5091764"/>
              <a:gd name="connsiteX62" fmla="*/ 2156800 w 4659336"/>
              <a:gd name="connsiteY62" fmla="*/ 3613451 h 5091764"/>
              <a:gd name="connsiteX63" fmla="*/ 1948403 w 4659336"/>
              <a:gd name="connsiteY63" fmla="*/ 3573231 h 5091764"/>
              <a:gd name="connsiteX64" fmla="*/ 1775690 w 4659336"/>
              <a:gd name="connsiteY64" fmla="*/ 3416365 h 5091764"/>
              <a:gd name="connsiteX65" fmla="*/ 1686161 w 4659336"/>
              <a:gd name="connsiteY65" fmla="*/ 3283097 h 5091764"/>
              <a:gd name="connsiteX66" fmla="*/ 1556358 w 4659336"/>
              <a:gd name="connsiteY66" fmla="*/ 3147461 h 5091764"/>
              <a:gd name="connsiteX67" fmla="*/ 1527482 w 4659336"/>
              <a:gd name="connsiteY67" fmla="*/ 3176337 h 5091764"/>
              <a:gd name="connsiteX68" fmla="*/ 1488981 w 4659336"/>
              <a:gd name="connsiteY68" fmla="*/ 3195587 h 5091764"/>
              <a:gd name="connsiteX69" fmla="*/ 1469730 w 4659336"/>
              <a:gd name="connsiteY69" fmla="*/ 3224463 h 5091764"/>
              <a:gd name="connsiteX70" fmla="*/ 1402354 w 4659336"/>
              <a:gd name="connsiteY70" fmla="*/ 3253339 h 5091764"/>
              <a:gd name="connsiteX71" fmla="*/ 1334977 w 4659336"/>
              <a:gd name="connsiteY71" fmla="*/ 3301465 h 5091764"/>
              <a:gd name="connsiteX72" fmla="*/ 1277225 w 4659336"/>
              <a:gd name="connsiteY72" fmla="*/ 3320716 h 5091764"/>
              <a:gd name="connsiteX73" fmla="*/ 1238724 w 4659336"/>
              <a:gd name="connsiteY73" fmla="*/ 3349592 h 5091764"/>
              <a:gd name="connsiteX74" fmla="*/ 1180973 w 4659336"/>
              <a:gd name="connsiteY74" fmla="*/ 3368842 h 5091764"/>
              <a:gd name="connsiteX75" fmla="*/ 1142472 w 4659336"/>
              <a:gd name="connsiteY75" fmla="*/ 3388093 h 5091764"/>
              <a:gd name="connsiteX76" fmla="*/ 1093573 w 4659336"/>
              <a:gd name="connsiteY76" fmla="*/ 3510966 h 5091764"/>
              <a:gd name="connsiteX77" fmla="*/ 940341 w 4659336"/>
              <a:gd name="connsiteY77" fmla="*/ 3445844 h 5091764"/>
              <a:gd name="connsiteX78" fmla="*/ 967044 w 4659336"/>
              <a:gd name="connsiteY78" fmla="*/ 3559826 h 5091764"/>
              <a:gd name="connsiteX79" fmla="*/ 872964 w 4659336"/>
              <a:gd name="connsiteY79" fmla="*/ 3474720 h 5091764"/>
              <a:gd name="connsiteX80" fmla="*/ 834463 w 4659336"/>
              <a:gd name="connsiteY80" fmla="*/ 3493971 h 5091764"/>
              <a:gd name="connsiteX81" fmla="*/ 767086 w 4659336"/>
              <a:gd name="connsiteY81" fmla="*/ 3513221 h 5091764"/>
              <a:gd name="connsiteX82" fmla="*/ 738210 w 4659336"/>
              <a:gd name="connsiteY82" fmla="*/ 3532472 h 5091764"/>
              <a:gd name="connsiteX83" fmla="*/ 604326 w 4659336"/>
              <a:gd name="connsiteY83" fmla="*/ 3657547 h 5091764"/>
              <a:gd name="connsiteX84" fmla="*/ 603457 w 4659336"/>
              <a:gd name="connsiteY84" fmla="*/ 3503596 h 5091764"/>
              <a:gd name="connsiteX85" fmla="*/ 473579 w 4659336"/>
              <a:gd name="connsiteY85" fmla="*/ 3490025 h 5091764"/>
              <a:gd name="connsiteX86" fmla="*/ 526455 w 4659336"/>
              <a:gd name="connsiteY86" fmla="*/ 3397718 h 5091764"/>
              <a:gd name="connsiteX87" fmla="*/ 497579 w 4659336"/>
              <a:gd name="connsiteY87" fmla="*/ 3378467 h 5091764"/>
              <a:gd name="connsiteX88" fmla="*/ 468703 w 4659336"/>
              <a:gd name="connsiteY88" fmla="*/ 3349592 h 5091764"/>
              <a:gd name="connsiteX89" fmla="*/ 478328 w 4659336"/>
              <a:gd name="connsiteY89" fmla="*/ 3262964 h 5091764"/>
              <a:gd name="connsiteX90" fmla="*/ 516829 w 4659336"/>
              <a:gd name="connsiteY90" fmla="*/ 3224463 h 5091764"/>
              <a:gd name="connsiteX91" fmla="*/ 584206 w 4659336"/>
              <a:gd name="connsiteY91" fmla="*/ 3195587 h 5091764"/>
              <a:gd name="connsiteX92" fmla="*/ 613082 w 4659336"/>
              <a:gd name="connsiteY92" fmla="*/ 3166712 h 5091764"/>
              <a:gd name="connsiteX93" fmla="*/ 651583 w 4659336"/>
              <a:gd name="connsiteY93" fmla="*/ 3147461 h 5091764"/>
              <a:gd name="connsiteX94" fmla="*/ 670834 w 4659336"/>
              <a:gd name="connsiteY94" fmla="*/ 3118585 h 5091764"/>
              <a:gd name="connsiteX95" fmla="*/ 680459 w 4659336"/>
              <a:gd name="connsiteY95" fmla="*/ 3089709 h 5091764"/>
              <a:gd name="connsiteX96" fmla="*/ 728585 w 4659336"/>
              <a:gd name="connsiteY96" fmla="*/ 3031958 h 5091764"/>
              <a:gd name="connsiteX97" fmla="*/ 747836 w 4659336"/>
              <a:gd name="connsiteY97" fmla="*/ 3003082 h 5091764"/>
              <a:gd name="connsiteX98" fmla="*/ 757461 w 4659336"/>
              <a:gd name="connsiteY98" fmla="*/ 2964581 h 5091764"/>
              <a:gd name="connsiteX99" fmla="*/ 651583 w 4659336"/>
              <a:gd name="connsiteY99" fmla="*/ 2887579 h 5091764"/>
              <a:gd name="connsiteX100" fmla="*/ 564956 w 4659336"/>
              <a:gd name="connsiteY100" fmla="*/ 2839453 h 5091764"/>
              <a:gd name="connsiteX101" fmla="*/ 536080 w 4659336"/>
              <a:gd name="connsiteY101" fmla="*/ 2800952 h 5091764"/>
              <a:gd name="connsiteX102" fmla="*/ 478328 w 4659336"/>
              <a:gd name="connsiteY102" fmla="*/ 2781701 h 5091764"/>
              <a:gd name="connsiteX103" fmla="*/ 439827 w 4659336"/>
              <a:gd name="connsiteY103" fmla="*/ 2762451 h 5091764"/>
              <a:gd name="connsiteX104" fmla="*/ 420577 w 4659336"/>
              <a:gd name="connsiteY104" fmla="*/ 2733575 h 5091764"/>
              <a:gd name="connsiteX105" fmla="*/ 391701 w 4659336"/>
              <a:gd name="connsiteY105" fmla="*/ 2714324 h 5091764"/>
              <a:gd name="connsiteX106" fmla="*/ 353200 w 4659336"/>
              <a:gd name="connsiteY106" fmla="*/ 2666198 h 5091764"/>
              <a:gd name="connsiteX107" fmla="*/ 324324 w 4659336"/>
              <a:gd name="connsiteY107" fmla="*/ 2627697 h 5091764"/>
              <a:gd name="connsiteX108" fmla="*/ 285823 w 4659336"/>
              <a:gd name="connsiteY108" fmla="*/ 2618072 h 5091764"/>
              <a:gd name="connsiteX109" fmla="*/ 228072 w 4659336"/>
              <a:gd name="connsiteY109" fmla="*/ 2589196 h 5091764"/>
              <a:gd name="connsiteX110" fmla="*/ 218446 w 4659336"/>
              <a:gd name="connsiteY110" fmla="*/ 2560320 h 5091764"/>
              <a:gd name="connsiteX111" fmla="*/ 189570 w 4659336"/>
              <a:gd name="connsiteY111" fmla="*/ 2531444 h 5091764"/>
              <a:gd name="connsiteX112" fmla="*/ 160695 w 4659336"/>
              <a:gd name="connsiteY112" fmla="*/ 2492943 h 5091764"/>
              <a:gd name="connsiteX113" fmla="*/ 141444 w 4659336"/>
              <a:gd name="connsiteY113" fmla="*/ 2377440 h 5091764"/>
              <a:gd name="connsiteX114" fmla="*/ 131819 w 4659336"/>
              <a:gd name="connsiteY114" fmla="*/ 2338939 h 5091764"/>
              <a:gd name="connsiteX115" fmla="*/ 122194 w 4659336"/>
              <a:gd name="connsiteY115" fmla="*/ 2281187 h 5091764"/>
              <a:gd name="connsiteX116" fmla="*/ 93318 w 4659336"/>
              <a:gd name="connsiteY116" fmla="*/ 2184935 h 5091764"/>
              <a:gd name="connsiteX117" fmla="*/ 74067 w 4659336"/>
              <a:gd name="connsiteY117" fmla="*/ 2088682 h 5091764"/>
              <a:gd name="connsiteX118" fmla="*/ 35566 w 4659336"/>
              <a:gd name="connsiteY118" fmla="*/ 2011680 h 5091764"/>
              <a:gd name="connsiteX119" fmla="*/ 25941 w 4659336"/>
              <a:gd name="connsiteY119" fmla="*/ 1944303 h 5091764"/>
              <a:gd name="connsiteX120" fmla="*/ 16316 w 4659336"/>
              <a:gd name="connsiteY120" fmla="*/ 1915427 h 5091764"/>
              <a:gd name="connsiteX121" fmla="*/ 45192 w 4659336"/>
              <a:gd name="connsiteY121" fmla="*/ 1549667 h 5091764"/>
              <a:gd name="connsiteX122" fmla="*/ 54817 w 4659336"/>
              <a:gd name="connsiteY122" fmla="*/ 1443789 h 5091764"/>
              <a:gd name="connsiteX123" fmla="*/ 64442 w 4659336"/>
              <a:gd name="connsiteY123" fmla="*/ 1405288 h 5091764"/>
              <a:gd name="connsiteX124" fmla="*/ 83693 w 4659336"/>
              <a:gd name="connsiteY124" fmla="*/ 1347537 h 5091764"/>
              <a:gd name="connsiteX125" fmla="*/ 430202 w 4659336"/>
              <a:gd name="connsiteY125" fmla="*/ 1309036 h 5091764"/>
              <a:gd name="connsiteX126" fmla="*/ 709335 w 4659336"/>
              <a:gd name="connsiteY126" fmla="*/ 1280160 h 5091764"/>
              <a:gd name="connsiteX127" fmla="*/ 747836 w 4659336"/>
              <a:gd name="connsiteY127" fmla="*/ 1270535 h 5091764"/>
              <a:gd name="connsiteX128" fmla="*/ 959592 w 4659336"/>
              <a:gd name="connsiteY128" fmla="*/ 1260909 h 5091764"/>
              <a:gd name="connsiteX129" fmla="*/ 1075095 w 4659336"/>
              <a:gd name="connsiteY129" fmla="*/ 1222408 h 5091764"/>
              <a:gd name="connsiteX130" fmla="*/ 1190598 w 4659336"/>
              <a:gd name="connsiteY130" fmla="*/ 1174282 h 5091764"/>
              <a:gd name="connsiteX131" fmla="*/ 1209848 w 4659336"/>
              <a:gd name="connsiteY131" fmla="*/ 1145406 h 5091764"/>
              <a:gd name="connsiteX132" fmla="*/ 1344602 w 4659336"/>
              <a:gd name="connsiteY132" fmla="*/ 1087655 h 5091764"/>
              <a:gd name="connsiteX133" fmla="*/ 1373478 w 4659336"/>
              <a:gd name="connsiteY133" fmla="*/ 1049154 h 5091764"/>
              <a:gd name="connsiteX134" fmla="*/ 1402354 w 4659336"/>
              <a:gd name="connsiteY134" fmla="*/ 1039528 h 5091764"/>
              <a:gd name="connsiteX135" fmla="*/ 1546733 w 4659336"/>
              <a:gd name="connsiteY135" fmla="*/ 1020278 h 5091764"/>
              <a:gd name="connsiteX136" fmla="*/ 1594859 w 4659336"/>
              <a:gd name="connsiteY136" fmla="*/ 1010653 h 5091764"/>
              <a:gd name="connsiteX137" fmla="*/ 1623735 w 4659336"/>
              <a:gd name="connsiteY137" fmla="*/ 991402 h 5091764"/>
              <a:gd name="connsiteX138" fmla="*/ 1662236 w 4659336"/>
              <a:gd name="connsiteY138" fmla="*/ 981777 h 5091764"/>
              <a:gd name="connsiteX139" fmla="*/ 1700737 w 4659336"/>
              <a:gd name="connsiteY139" fmla="*/ 952901 h 5091764"/>
              <a:gd name="connsiteX140" fmla="*/ 1739238 w 4659336"/>
              <a:gd name="connsiteY140" fmla="*/ 914400 h 5091764"/>
              <a:gd name="connsiteX141" fmla="*/ 1768114 w 4659336"/>
              <a:gd name="connsiteY141" fmla="*/ 895149 h 5091764"/>
              <a:gd name="connsiteX142" fmla="*/ 1825865 w 4659336"/>
              <a:gd name="connsiteY142" fmla="*/ 875899 h 5091764"/>
              <a:gd name="connsiteX143" fmla="*/ 1902867 w 4659336"/>
              <a:gd name="connsiteY143" fmla="*/ 885524 h 5091764"/>
              <a:gd name="connsiteX144" fmla="*/ 1931743 w 4659336"/>
              <a:gd name="connsiteY144" fmla="*/ 895149 h 5091764"/>
              <a:gd name="connsiteX145" fmla="*/ 1970244 w 4659336"/>
              <a:gd name="connsiteY145" fmla="*/ 885524 h 5091764"/>
              <a:gd name="connsiteX146" fmla="*/ 2047246 w 4659336"/>
              <a:gd name="connsiteY146" fmla="*/ 837398 h 5091764"/>
              <a:gd name="connsiteX147" fmla="*/ 2076122 w 4659336"/>
              <a:gd name="connsiteY147" fmla="*/ 818147 h 5091764"/>
              <a:gd name="connsiteX148" fmla="*/ 2114623 w 4659336"/>
              <a:gd name="connsiteY148" fmla="*/ 808522 h 5091764"/>
              <a:gd name="connsiteX149" fmla="*/ 2162749 w 4659336"/>
              <a:gd name="connsiteY149" fmla="*/ 789272 h 5091764"/>
              <a:gd name="connsiteX150" fmla="*/ 2191625 w 4659336"/>
              <a:gd name="connsiteY150" fmla="*/ 731520 h 5091764"/>
              <a:gd name="connsiteX151" fmla="*/ 2220501 w 4659336"/>
              <a:gd name="connsiteY151" fmla="*/ 721895 h 5091764"/>
              <a:gd name="connsiteX152" fmla="*/ 2249377 w 4659336"/>
              <a:gd name="connsiteY152" fmla="*/ 635267 h 5091764"/>
              <a:gd name="connsiteX153" fmla="*/ 2287878 w 4659336"/>
              <a:gd name="connsiteY153" fmla="*/ 606392 h 5091764"/>
              <a:gd name="connsiteX154" fmla="*/ 2326379 w 4659336"/>
              <a:gd name="connsiteY154" fmla="*/ 596766 h 5091764"/>
              <a:gd name="connsiteX155" fmla="*/ 2355255 w 4659336"/>
              <a:gd name="connsiteY155" fmla="*/ 616017 h 5091764"/>
              <a:gd name="connsiteX156" fmla="*/ 2384130 w 4659336"/>
              <a:gd name="connsiteY156" fmla="*/ 625642 h 5091764"/>
              <a:gd name="connsiteX157" fmla="*/ 2422632 w 4659336"/>
              <a:gd name="connsiteY157" fmla="*/ 654518 h 5091764"/>
              <a:gd name="connsiteX158" fmla="*/ 2499634 w 4659336"/>
              <a:gd name="connsiteY158" fmla="*/ 683394 h 5091764"/>
              <a:gd name="connsiteX159" fmla="*/ 2528509 w 4659336"/>
              <a:gd name="connsiteY159" fmla="*/ 702644 h 5091764"/>
              <a:gd name="connsiteX160" fmla="*/ 2701764 w 4659336"/>
              <a:gd name="connsiteY160" fmla="*/ 693019 h 5091764"/>
              <a:gd name="connsiteX161" fmla="*/ 2749890 w 4659336"/>
              <a:gd name="connsiteY161" fmla="*/ 673768 h 5091764"/>
              <a:gd name="connsiteX162" fmla="*/ 2817267 w 4659336"/>
              <a:gd name="connsiteY162" fmla="*/ 654518 h 5091764"/>
              <a:gd name="connsiteX163" fmla="*/ 2855768 w 4659336"/>
              <a:gd name="connsiteY163" fmla="*/ 635267 h 5091764"/>
              <a:gd name="connsiteX164" fmla="*/ 2923145 w 4659336"/>
              <a:gd name="connsiteY164" fmla="*/ 587141 h 5091764"/>
              <a:gd name="connsiteX165" fmla="*/ 2952021 w 4659336"/>
              <a:gd name="connsiteY165" fmla="*/ 567891 h 5091764"/>
              <a:gd name="connsiteX166" fmla="*/ 3009773 w 4659336"/>
              <a:gd name="connsiteY166" fmla="*/ 539015 h 5091764"/>
              <a:gd name="connsiteX167" fmla="*/ 3077149 w 4659336"/>
              <a:gd name="connsiteY167" fmla="*/ 471638 h 5091764"/>
              <a:gd name="connsiteX168" fmla="*/ 3096400 w 4659336"/>
              <a:gd name="connsiteY168" fmla="*/ 433137 h 5091764"/>
              <a:gd name="connsiteX169" fmla="*/ 3125276 w 4659336"/>
              <a:gd name="connsiteY169" fmla="*/ 413886 h 5091764"/>
              <a:gd name="connsiteX170" fmla="*/ 3154152 w 4659336"/>
              <a:gd name="connsiteY170" fmla="*/ 375385 h 5091764"/>
              <a:gd name="connsiteX171" fmla="*/ 3183027 w 4659336"/>
              <a:gd name="connsiteY171" fmla="*/ 346509 h 5091764"/>
              <a:gd name="connsiteX172" fmla="*/ 3192653 w 4659336"/>
              <a:gd name="connsiteY172" fmla="*/ 308008 h 5091764"/>
              <a:gd name="connsiteX173" fmla="*/ 3221528 w 4659336"/>
              <a:gd name="connsiteY173" fmla="*/ 288758 h 5091764"/>
              <a:gd name="connsiteX174" fmla="*/ 3250404 w 4659336"/>
              <a:gd name="connsiteY174" fmla="*/ 259882 h 5091764"/>
              <a:gd name="connsiteX175" fmla="*/ 3308156 w 4659336"/>
              <a:gd name="connsiteY175" fmla="*/ 192505 h 5091764"/>
              <a:gd name="connsiteX176" fmla="*/ 3317781 w 4659336"/>
              <a:gd name="connsiteY176" fmla="*/ 144379 h 5091764"/>
              <a:gd name="connsiteX177" fmla="*/ 3337032 w 4659336"/>
              <a:gd name="connsiteY177" fmla="*/ 86627 h 5091764"/>
              <a:gd name="connsiteX178" fmla="*/ 3356282 w 4659336"/>
              <a:gd name="connsiteY178" fmla="*/ 19251 h 5091764"/>
              <a:gd name="connsiteX179" fmla="*/ 3385158 w 4659336"/>
              <a:gd name="connsiteY179" fmla="*/ 0 h 5091764"/>
              <a:gd name="connsiteX180" fmla="*/ 3462160 w 4659336"/>
              <a:gd name="connsiteY180" fmla="*/ 28876 h 5091764"/>
              <a:gd name="connsiteX181" fmla="*/ 3491036 w 4659336"/>
              <a:gd name="connsiteY181" fmla="*/ 57752 h 5091764"/>
              <a:gd name="connsiteX182" fmla="*/ 3519912 w 4659336"/>
              <a:gd name="connsiteY182" fmla="*/ 77002 h 5091764"/>
              <a:gd name="connsiteX183" fmla="*/ 3539162 w 4659336"/>
              <a:gd name="connsiteY183" fmla="*/ 115503 h 5091764"/>
              <a:gd name="connsiteX184" fmla="*/ 3568038 w 4659336"/>
              <a:gd name="connsiteY184" fmla="*/ 154004 h 5091764"/>
              <a:gd name="connsiteX185" fmla="*/ 3577663 w 4659336"/>
              <a:gd name="connsiteY185" fmla="*/ 182880 h 5091764"/>
              <a:gd name="connsiteX186" fmla="*/ 3616164 w 4659336"/>
              <a:gd name="connsiteY186" fmla="*/ 240632 h 5091764"/>
              <a:gd name="connsiteX187" fmla="*/ 3664290 w 4659336"/>
              <a:gd name="connsiteY187" fmla="*/ 317634 h 5091764"/>
              <a:gd name="connsiteX188" fmla="*/ 3702792 w 4659336"/>
              <a:gd name="connsiteY188" fmla="*/ 365760 h 5091764"/>
              <a:gd name="connsiteX189" fmla="*/ 3722042 w 4659336"/>
              <a:gd name="connsiteY189" fmla="*/ 394636 h 5091764"/>
              <a:gd name="connsiteX190" fmla="*/ 3760543 w 4659336"/>
              <a:gd name="connsiteY190" fmla="*/ 413886 h 5091764"/>
              <a:gd name="connsiteX191" fmla="*/ 3827920 w 4659336"/>
              <a:gd name="connsiteY191" fmla="*/ 481263 h 5091764"/>
              <a:gd name="connsiteX192" fmla="*/ 3837545 w 4659336"/>
              <a:gd name="connsiteY192" fmla="*/ 510139 h 5091764"/>
              <a:gd name="connsiteX193" fmla="*/ 3895297 w 4659336"/>
              <a:gd name="connsiteY193" fmla="*/ 539015 h 5091764"/>
              <a:gd name="connsiteX194" fmla="*/ 3953048 w 4659336"/>
              <a:gd name="connsiteY194" fmla="*/ 596766 h 5091764"/>
              <a:gd name="connsiteX195" fmla="*/ 4010800 w 4659336"/>
              <a:gd name="connsiteY195" fmla="*/ 635267 h 5091764"/>
              <a:gd name="connsiteX196" fmla="*/ 4039676 w 4659336"/>
              <a:gd name="connsiteY196" fmla="*/ 654518 h 5091764"/>
              <a:gd name="connsiteX197" fmla="*/ 4068552 w 4659336"/>
              <a:gd name="connsiteY197" fmla="*/ 683394 h 5091764"/>
              <a:gd name="connsiteX198" fmla="*/ 4135928 w 4659336"/>
              <a:gd name="connsiteY198" fmla="*/ 712269 h 5091764"/>
              <a:gd name="connsiteX199" fmla="*/ 4203305 w 4659336"/>
              <a:gd name="connsiteY199" fmla="*/ 750771 h 5091764"/>
              <a:gd name="connsiteX200" fmla="*/ 4261057 w 4659336"/>
              <a:gd name="connsiteY200" fmla="*/ 770021 h 5091764"/>
              <a:gd name="connsiteX201" fmla="*/ 4289933 w 4659336"/>
              <a:gd name="connsiteY201" fmla="*/ 789272 h 5091764"/>
              <a:gd name="connsiteX202" fmla="*/ 4328434 w 4659336"/>
              <a:gd name="connsiteY202" fmla="*/ 827773 h 5091764"/>
              <a:gd name="connsiteX203" fmla="*/ 4415061 w 4659336"/>
              <a:gd name="connsiteY203" fmla="*/ 875899 h 5091764"/>
              <a:gd name="connsiteX204" fmla="*/ 4443937 w 4659336"/>
              <a:gd name="connsiteY204" fmla="*/ 885524 h 5091764"/>
              <a:gd name="connsiteX205" fmla="*/ 4453562 w 4659336"/>
              <a:gd name="connsiteY205" fmla="*/ 914400 h 5091764"/>
              <a:gd name="connsiteX206" fmla="*/ 4482438 w 4659336"/>
              <a:gd name="connsiteY206" fmla="*/ 885524 h 5091764"/>
              <a:gd name="connsiteX0" fmla="*/ 4482438 w 4659336"/>
              <a:gd name="connsiteY0" fmla="*/ 885524 h 5091764"/>
              <a:gd name="connsiteX1" fmla="*/ 4482438 w 4659336"/>
              <a:gd name="connsiteY1" fmla="*/ 885524 h 5091764"/>
              <a:gd name="connsiteX2" fmla="*/ 4501688 w 4659336"/>
              <a:gd name="connsiteY2" fmla="*/ 2069432 h 5091764"/>
              <a:gd name="connsiteX3" fmla="*/ 4549815 w 4659336"/>
              <a:gd name="connsiteY3" fmla="*/ 2127183 h 5091764"/>
              <a:gd name="connsiteX4" fmla="*/ 4559440 w 4659336"/>
              <a:gd name="connsiteY4" fmla="*/ 2175309 h 5091764"/>
              <a:gd name="connsiteX5" fmla="*/ 4569065 w 4659336"/>
              <a:gd name="connsiteY5" fmla="*/ 2723949 h 5091764"/>
              <a:gd name="connsiteX6" fmla="*/ 4588316 w 4659336"/>
              <a:gd name="connsiteY6" fmla="*/ 2858703 h 5091764"/>
              <a:gd name="connsiteX7" fmla="*/ 4597941 w 4659336"/>
              <a:gd name="connsiteY7" fmla="*/ 2945331 h 5091764"/>
              <a:gd name="connsiteX8" fmla="*/ 4607566 w 4659336"/>
              <a:gd name="connsiteY8" fmla="*/ 3022333 h 5091764"/>
              <a:gd name="connsiteX9" fmla="*/ 4452704 w 4659336"/>
              <a:gd name="connsiteY9" fmla="*/ 4090737 h 5091764"/>
              <a:gd name="connsiteX10" fmla="*/ 4626817 w 4659336"/>
              <a:gd name="connsiteY10" fmla="*/ 4138863 h 5091764"/>
              <a:gd name="connsiteX11" fmla="*/ 4646067 w 4659336"/>
              <a:gd name="connsiteY11" fmla="*/ 4177364 h 5091764"/>
              <a:gd name="connsiteX12" fmla="*/ 4478552 w 4659336"/>
              <a:gd name="connsiteY12" fmla="*/ 4316560 h 5091764"/>
              <a:gd name="connsiteX13" fmla="*/ 4636442 w 4659336"/>
              <a:gd name="connsiteY13" fmla="*/ 4639377 h 5091764"/>
              <a:gd name="connsiteX14" fmla="*/ 4626817 w 4659336"/>
              <a:gd name="connsiteY14" fmla="*/ 4668253 h 5091764"/>
              <a:gd name="connsiteX15" fmla="*/ 4493689 w 4659336"/>
              <a:gd name="connsiteY15" fmla="*/ 4897963 h 5091764"/>
              <a:gd name="connsiteX16" fmla="*/ 4569065 w 4659336"/>
              <a:gd name="connsiteY16" fmla="*/ 4937760 h 5091764"/>
              <a:gd name="connsiteX17" fmla="*/ 4559440 w 4659336"/>
              <a:gd name="connsiteY17" fmla="*/ 4985886 h 5091764"/>
              <a:gd name="connsiteX18" fmla="*/ 4445021 w 4659336"/>
              <a:gd name="connsiteY18" fmla="*/ 4967933 h 5091764"/>
              <a:gd name="connsiteX19" fmla="*/ 4443937 w 4659336"/>
              <a:gd name="connsiteY19" fmla="*/ 5005137 h 5091764"/>
              <a:gd name="connsiteX20" fmla="*/ 4415061 w 4659336"/>
              <a:gd name="connsiteY20" fmla="*/ 5014762 h 5091764"/>
              <a:gd name="connsiteX21" fmla="*/ 4078177 w 4659336"/>
              <a:gd name="connsiteY21" fmla="*/ 4995512 h 5091764"/>
              <a:gd name="connsiteX22" fmla="*/ 3904922 w 4659336"/>
              <a:gd name="connsiteY22" fmla="*/ 5005137 h 5091764"/>
              <a:gd name="connsiteX23" fmla="*/ 3866421 w 4659336"/>
              <a:gd name="connsiteY23" fmla="*/ 5014762 h 5091764"/>
              <a:gd name="connsiteX24" fmla="*/ 3779794 w 4659336"/>
              <a:gd name="connsiteY24" fmla="*/ 5034013 h 5091764"/>
              <a:gd name="connsiteX25" fmla="*/ 3702792 w 4659336"/>
              <a:gd name="connsiteY25" fmla="*/ 5062888 h 5091764"/>
              <a:gd name="connsiteX26" fmla="*/ 3645040 w 4659336"/>
              <a:gd name="connsiteY26" fmla="*/ 5082139 h 5091764"/>
              <a:gd name="connsiteX27" fmla="*/ 3616164 w 4659336"/>
              <a:gd name="connsiteY27" fmla="*/ 5091764 h 5091764"/>
              <a:gd name="connsiteX28" fmla="*/ 3250404 w 4659336"/>
              <a:gd name="connsiteY28" fmla="*/ 5082139 h 5091764"/>
              <a:gd name="connsiteX29" fmla="*/ 3240779 w 4659336"/>
              <a:gd name="connsiteY29" fmla="*/ 5043638 h 5091764"/>
              <a:gd name="connsiteX30" fmla="*/ 3231154 w 4659336"/>
              <a:gd name="connsiteY30" fmla="*/ 4937760 h 5091764"/>
              <a:gd name="connsiteX31" fmla="*/ 3211903 w 4659336"/>
              <a:gd name="connsiteY31" fmla="*/ 4899259 h 5091764"/>
              <a:gd name="connsiteX32" fmla="*/ 3192653 w 4659336"/>
              <a:gd name="connsiteY32" fmla="*/ 4841507 h 5091764"/>
              <a:gd name="connsiteX33" fmla="*/ 3183027 w 4659336"/>
              <a:gd name="connsiteY33" fmla="*/ 4793381 h 5091764"/>
              <a:gd name="connsiteX34" fmla="*/ 3154152 w 4659336"/>
              <a:gd name="connsiteY34" fmla="*/ 4754880 h 5091764"/>
              <a:gd name="connsiteX35" fmla="*/ 3134901 w 4659336"/>
              <a:gd name="connsiteY35" fmla="*/ 4706754 h 5091764"/>
              <a:gd name="connsiteX36" fmla="*/ 3115650 w 4659336"/>
              <a:gd name="connsiteY36" fmla="*/ 4398745 h 5091764"/>
              <a:gd name="connsiteX37" fmla="*/ 3106025 w 4659336"/>
              <a:gd name="connsiteY37" fmla="*/ 4225491 h 5091764"/>
              <a:gd name="connsiteX38" fmla="*/ 3096400 w 4659336"/>
              <a:gd name="connsiteY38" fmla="*/ 4196615 h 5091764"/>
              <a:gd name="connsiteX39" fmla="*/ 2961646 w 4659336"/>
              <a:gd name="connsiteY39" fmla="*/ 4186989 h 5091764"/>
              <a:gd name="connsiteX40" fmla="*/ 2923145 w 4659336"/>
              <a:gd name="connsiteY40" fmla="*/ 4167739 h 5091764"/>
              <a:gd name="connsiteX41" fmla="*/ 2778766 w 4659336"/>
              <a:gd name="connsiteY41" fmla="*/ 4138863 h 5091764"/>
              <a:gd name="connsiteX42" fmla="*/ 2807642 w 4659336"/>
              <a:gd name="connsiteY42" fmla="*/ 4023360 h 5091764"/>
              <a:gd name="connsiteX43" fmla="*/ 2836518 w 4659336"/>
              <a:gd name="connsiteY43" fmla="*/ 4004109 h 5091764"/>
              <a:gd name="connsiteX44" fmla="*/ 2894269 w 4659336"/>
              <a:gd name="connsiteY44" fmla="*/ 3907857 h 5091764"/>
              <a:gd name="connsiteX45" fmla="*/ 2913520 w 4659336"/>
              <a:gd name="connsiteY45" fmla="*/ 3878981 h 5091764"/>
              <a:gd name="connsiteX46" fmla="*/ 2923145 w 4659336"/>
              <a:gd name="connsiteY46" fmla="*/ 3850105 h 5091764"/>
              <a:gd name="connsiteX47" fmla="*/ 2942396 w 4659336"/>
              <a:gd name="connsiteY47" fmla="*/ 3821229 h 5091764"/>
              <a:gd name="connsiteX48" fmla="*/ 2847227 w 4659336"/>
              <a:gd name="connsiteY48" fmla="*/ 3831271 h 5091764"/>
              <a:gd name="connsiteX49" fmla="*/ 2864745 w 4659336"/>
              <a:gd name="connsiteY49" fmla="*/ 3784440 h 5091764"/>
              <a:gd name="connsiteX50" fmla="*/ 2834680 w 4659336"/>
              <a:gd name="connsiteY50" fmla="*/ 3805264 h 5091764"/>
              <a:gd name="connsiteX51" fmla="*/ 2776929 w 4659336"/>
              <a:gd name="connsiteY51" fmla="*/ 3854963 h 5091764"/>
              <a:gd name="connsiteX52" fmla="*/ 2616327 w 4659336"/>
              <a:gd name="connsiteY52" fmla="*/ 3773658 h 5091764"/>
              <a:gd name="connsiteX53" fmla="*/ 2568306 w 4659336"/>
              <a:gd name="connsiteY53" fmla="*/ 3728261 h 5091764"/>
              <a:gd name="connsiteX54" fmla="*/ 2527967 w 4659336"/>
              <a:gd name="connsiteY54" fmla="*/ 3703689 h 5091764"/>
              <a:gd name="connsiteX55" fmla="*/ 2491846 w 4659336"/>
              <a:gd name="connsiteY55" fmla="*/ 3644503 h 5091764"/>
              <a:gd name="connsiteX56" fmla="*/ 2389433 w 4659336"/>
              <a:gd name="connsiteY56" fmla="*/ 3654266 h 5091764"/>
              <a:gd name="connsiteX57" fmla="*/ 2372020 w 4659336"/>
              <a:gd name="connsiteY57" fmla="*/ 3657274 h 5091764"/>
              <a:gd name="connsiteX58" fmla="*/ 2326274 w 4659336"/>
              <a:gd name="connsiteY58" fmla="*/ 3614608 h 5091764"/>
              <a:gd name="connsiteX59" fmla="*/ 2325732 w 4659336"/>
              <a:gd name="connsiteY59" fmla="*/ 3625668 h 5091764"/>
              <a:gd name="connsiteX60" fmla="*/ 2295017 w 4659336"/>
              <a:gd name="connsiteY60" fmla="*/ 3610582 h 5091764"/>
              <a:gd name="connsiteX61" fmla="*/ 2267247 w 4659336"/>
              <a:gd name="connsiteY61" fmla="*/ 3611875 h 5091764"/>
              <a:gd name="connsiteX62" fmla="*/ 2156800 w 4659336"/>
              <a:gd name="connsiteY62" fmla="*/ 3613451 h 5091764"/>
              <a:gd name="connsiteX63" fmla="*/ 1948403 w 4659336"/>
              <a:gd name="connsiteY63" fmla="*/ 3573231 h 5091764"/>
              <a:gd name="connsiteX64" fmla="*/ 1775690 w 4659336"/>
              <a:gd name="connsiteY64" fmla="*/ 3416365 h 5091764"/>
              <a:gd name="connsiteX65" fmla="*/ 1686161 w 4659336"/>
              <a:gd name="connsiteY65" fmla="*/ 3283097 h 5091764"/>
              <a:gd name="connsiteX66" fmla="*/ 1556358 w 4659336"/>
              <a:gd name="connsiteY66" fmla="*/ 3147461 h 5091764"/>
              <a:gd name="connsiteX67" fmla="*/ 1527482 w 4659336"/>
              <a:gd name="connsiteY67" fmla="*/ 3176337 h 5091764"/>
              <a:gd name="connsiteX68" fmla="*/ 1488981 w 4659336"/>
              <a:gd name="connsiteY68" fmla="*/ 3195587 h 5091764"/>
              <a:gd name="connsiteX69" fmla="*/ 1469730 w 4659336"/>
              <a:gd name="connsiteY69" fmla="*/ 3224463 h 5091764"/>
              <a:gd name="connsiteX70" fmla="*/ 1402354 w 4659336"/>
              <a:gd name="connsiteY70" fmla="*/ 3253339 h 5091764"/>
              <a:gd name="connsiteX71" fmla="*/ 1334977 w 4659336"/>
              <a:gd name="connsiteY71" fmla="*/ 3301465 h 5091764"/>
              <a:gd name="connsiteX72" fmla="*/ 1277225 w 4659336"/>
              <a:gd name="connsiteY72" fmla="*/ 3320716 h 5091764"/>
              <a:gd name="connsiteX73" fmla="*/ 1238724 w 4659336"/>
              <a:gd name="connsiteY73" fmla="*/ 3349592 h 5091764"/>
              <a:gd name="connsiteX74" fmla="*/ 1180973 w 4659336"/>
              <a:gd name="connsiteY74" fmla="*/ 3368842 h 5091764"/>
              <a:gd name="connsiteX75" fmla="*/ 1142472 w 4659336"/>
              <a:gd name="connsiteY75" fmla="*/ 3388093 h 5091764"/>
              <a:gd name="connsiteX76" fmla="*/ 1093573 w 4659336"/>
              <a:gd name="connsiteY76" fmla="*/ 3510966 h 5091764"/>
              <a:gd name="connsiteX77" fmla="*/ 940341 w 4659336"/>
              <a:gd name="connsiteY77" fmla="*/ 3445844 h 5091764"/>
              <a:gd name="connsiteX78" fmla="*/ 967044 w 4659336"/>
              <a:gd name="connsiteY78" fmla="*/ 3559826 h 5091764"/>
              <a:gd name="connsiteX79" fmla="*/ 872964 w 4659336"/>
              <a:gd name="connsiteY79" fmla="*/ 3474720 h 5091764"/>
              <a:gd name="connsiteX80" fmla="*/ 834463 w 4659336"/>
              <a:gd name="connsiteY80" fmla="*/ 3493971 h 5091764"/>
              <a:gd name="connsiteX81" fmla="*/ 767086 w 4659336"/>
              <a:gd name="connsiteY81" fmla="*/ 3513221 h 5091764"/>
              <a:gd name="connsiteX82" fmla="*/ 738210 w 4659336"/>
              <a:gd name="connsiteY82" fmla="*/ 3532472 h 5091764"/>
              <a:gd name="connsiteX83" fmla="*/ 604326 w 4659336"/>
              <a:gd name="connsiteY83" fmla="*/ 3657547 h 5091764"/>
              <a:gd name="connsiteX84" fmla="*/ 603457 w 4659336"/>
              <a:gd name="connsiteY84" fmla="*/ 3503596 h 5091764"/>
              <a:gd name="connsiteX85" fmla="*/ 473579 w 4659336"/>
              <a:gd name="connsiteY85" fmla="*/ 3490025 h 5091764"/>
              <a:gd name="connsiteX86" fmla="*/ 526455 w 4659336"/>
              <a:gd name="connsiteY86" fmla="*/ 3397718 h 5091764"/>
              <a:gd name="connsiteX87" fmla="*/ 497579 w 4659336"/>
              <a:gd name="connsiteY87" fmla="*/ 3378467 h 5091764"/>
              <a:gd name="connsiteX88" fmla="*/ 468703 w 4659336"/>
              <a:gd name="connsiteY88" fmla="*/ 3349592 h 5091764"/>
              <a:gd name="connsiteX89" fmla="*/ 478328 w 4659336"/>
              <a:gd name="connsiteY89" fmla="*/ 3262964 h 5091764"/>
              <a:gd name="connsiteX90" fmla="*/ 516829 w 4659336"/>
              <a:gd name="connsiteY90" fmla="*/ 3224463 h 5091764"/>
              <a:gd name="connsiteX91" fmla="*/ 584206 w 4659336"/>
              <a:gd name="connsiteY91" fmla="*/ 3195587 h 5091764"/>
              <a:gd name="connsiteX92" fmla="*/ 613082 w 4659336"/>
              <a:gd name="connsiteY92" fmla="*/ 3166712 h 5091764"/>
              <a:gd name="connsiteX93" fmla="*/ 651583 w 4659336"/>
              <a:gd name="connsiteY93" fmla="*/ 3147461 h 5091764"/>
              <a:gd name="connsiteX94" fmla="*/ 670834 w 4659336"/>
              <a:gd name="connsiteY94" fmla="*/ 3118585 h 5091764"/>
              <a:gd name="connsiteX95" fmla="*/ 680459 w 4659336"/>
              <a:gd name="connsiteY95" fmla="*/ 3089709 h 5091764"/>
              <a:gd name="connsiteX96" fmla="*/ 728585 w 4659336"/>
              <a:gd name="connsiteY96" fmla="*/ 3031958 h 5091764"/>
              <a:gd name="connsiteX97" fmla="*/ 747836 w 4659336"/>
              <a:gd name="connsiteY97" fmla="*/ 3003082 h 5091764"/>
              <a:gd name="connsiteX98" fmla="*/ 757461 w 4659336"/>
              <a:gd name="connsiteY98" fmla="*/ 2964581 h 5091764"/>
              <a:gd name="connsiteX99" fmla="*/ 651583 w 4659336"/>
              <a:gd name="connsiteY99" fmla="*/ 2887579 h 5091764"/>
              <a:gd name="connsiteX100" fmla="*/ 564956 w 4659336"/>
              <a:gd name="connsiteY100" fmla="*/ 2839453 h 5091764"/>
              <a:gd name="connsiteX101" fmla="*/ 536080 w 4659336"/>
              <a:gd name="connsiteY101" fmla="*/ 2800952 h 5091764"/>
              <a:gd name="connsiteX102" fmla="*/ 478328 w 4659336"/>
              <a:gd name="connsiteY102" fmla="*/ 2781701 h 5091764"/>
              <a:gd name="connsiteX103" fmla="*/ 439827 w 4659336"/>
              <a:gd name="connsiteY103" fmla="*/ 2762451 h 5091764"/>
              <a:gd name="connsiteX104" fmla="*/ 420577 w 4659336"/>
              <a:gd name="connsiteY104" fmla="*/ 2733575 h 5091764"/>
              <a:gd name="connsiteX105" fmla="*/ 391701 w 4659336"/>
              <a:gd name="connsiteY105" fmla="*/ 2714324 h 5091764"/>
              <a:gd name="connsiteX106" fmla="*/ 353200 w 4659336"/>
              <a:gd name="connsiteY106" fmla="*/ 2666198 h 5091764"/>
              <a:gd name="connsiteX107" fmla="*/ 324324 w 4659336"/>
              <a:gd name="connsiteY107" fmla="*/ 2627697 h 5091764"/>
              <a:gd name="connsiteX108" fmla="*/ 285823 w 4659336"/>
              <a:gd name="connsiteY108" fmla="*/ 2618072 h 5091764"/>
              <a:gd name="connsiteX109" fmla="*/ 228072 w 4659336"/>
              <a:gd name="connsiteY109" fmla="*/ 2589196 h 5091764"/>
              <a:gd name="connsiteX110" fmla="*/ 218446 w 4659336"/>
              <a:gd name="connsiteY110" fmla="*/ 2560320 h 5091764"/>
              <a:gd name="connsiteX111" fmla="*/ 189570 w 4659336"/>
              <a:gd name="connsiteY111" fmla="*/ 2531444 h 5091764"/>
              <a:gd name="connsiteX112" fmla="*/ 160695 w 4659336"/>
              <a:gd name="connsiteY112" fmla="*/ 2492943 h 5091764"/>
              <a:gd name="connsiteX113" fmla="*/ 141444 w 4659336"/>
              <a:gd name="connsiteY113" fmla="*/ 2377440 h 5091764"/>
              <a:gd name="connsiteX114" fmla="*/ 131819 w 4659336"/>
              <a:gd name="connsiteY114" fmla="*/ 2338939 h 5091764"/>
              <a:gd name="connsiteX115" fmla="*/ 122194 w 4659336"/>
              <a:gd name="connsiteY115" fmla="*/ 2281187 h 5091764"/>
              <a:gd name="connsiteX116" fmla="*/ 93318 w 4659336"/>
              <a:gd name="connsiteY116" fmla="*/ 2184935 h 5091764"/>
              <a:gd name="connsiteX117" fmla="*/ 74067 w 4659336"/>
              <a:gd name="connsiteY117" fmla="*/ 2088682 h 5091764"/>
              <a:gd name="connsiteX118" fmla="*/ 35566 w 4659336"/>
              <a:gd name="connsiteY118" fmla="*/ 2011680 h 5091764"/>
              <a:gd name="connsiteX119" fmla="*/ 25941 w 4659336"/>
              <a:gd name="connsiteY119" fmla="*/ 1944303 h 5091764"/>
              <a:gd name="connsiteX120" fmla="*/ 16316 w 4659336"/>
              <a:gd name="connsiteY120" fmla="*/ 1915427 h 5091764"/>
              <a:gd name="connsiteX121" fmla="*/ 45192 w 4659336"/>
              <a:gd name="connsiteY121" fmla="*/ 1549667 h 5091764"/>
              <a:gd name="connsiteX122" fmla="*/ 54817 w 4659336"/>
              <a:gd name="connsiteY122" fmla="*/ 1443789 h 5091764"/>
              <a:gd name="connsiteX123" fmla="*/ 64442 w 4659336"/>
              <a:gd name="connsiteY123" fmla="*/ 1405288 h 5091764"/>
              <a:gd name="connsiteX124" fmla="*/ 83693 w 4659336"/>
              <a:gd name="connsiteY124" fmla="*/ 1347537 h 5091764"/>
              <a:gd name="connsiteX125" fmla="*/ 430202 w 4659336"/>
              <a:gd name="connsiteY125" fmla="*/ 1309036 h 5091764"/>
              <a:gd name="connsiteX126" fmla="*/ 709335 w 4659336"/>
              <a:gd name="connsiteY126" fmla="*/ 1280160 h 5091764"/>
              <a:gd name="connsiteX127" fmla="*/ 747836 w 4659336"/>
              <a:gd name="connsiteY127" fmla="*/ 1270535 h 5091764"/>
              <a:gd name="connsiteX128" fmla="*/ 959592 w 4659336"/>
              <a:gd name="connsiteY128" fmla="*/ 1260909 h 5091764"/>
              <a:gd name="connsiteX129" fmla="*/ 1075095 w 4659336"/>
              <a:gd name="connsiteY129" fmla="*/ 1222408 h 5091764"/>
              <a:gd name="connsiteX130" fmla="*/ 1190598 w 4659336"/>
              <a:gd name="connsiteY130" fmla="*/ 1174282 h 5091764"/>
              <a:gd name="connsiteX131" fmla="*/ 1209848 w 4659336"/>
              <a:gd name="connsiteY131" fmla="*/ 1145406 h 5091764"/>
              <a:gd name="connsiteX132" fmla="*/ 1344602 w 4659336"/>
              <a:gd name="connsiteY132" fmla="*/ 1087655 h 5091764"/>
              <a:gd name="connsiteX133" fmla="*/ 1373478 w 4659336"/>
              <a:gd name="connsiteY133" fmla="*/ 1049154 h 5091764"/>
              <a:gd name="connsiteX134" fmla="*/ 1402354 w 4659336"/>
              <a:gd name="connsiteY134" fmla="*/ 1039528 h 5091764"/>
              <a:gd name="connsiteX135" fmla="*/ 1546733 w 4659336"/>
              <a:gd name="connsiteY135" fmla="*/ 1020278 h 5091764"/>
              <a:gd name="connsiteX136" fmla="*/ 1750912 w 4659336"/>
              <a:gd name="connsiteY136" fmla="*/ 1513987 h 5091764"/>
              <a:gd name="connsiteX137" fmla="*/ 1623735 w 4659336"/>
              <a:gd name="connsiteY137" fmla="*/ 991402 h 5091764"/>
              <a:gd name="connsiteX138" fmla="*/ 1662236 w 4659336"/>
              <a:gd name="connsiteY138" fmla="*/ 981777 h 5091764"/>
              <a:gd name="connsiteX139" fmla="*/ 1700737 w 4659336"/>
              <a:gd name="connsiteY139" fmla="*/ 952901 h 5091764"/>
              <a:gd name="connsiteX140" fmla="*/ 1739238 w 4659336"/>
              <a:gd name="connsiteY140" fmla="*/ 914400 h 5091764"/>
              <a:gd name="connsiteX141" fmla="*/ 1768114 w 4659336"/>
              <a:gd name="connsiteY141" fmla="*/ 895149 h 5091764"/>
              <a:gd name="connsiteX142" fmla="*/ 1825865 w 4659336"/>
              <a:gd name="connsiteY142" fmla="*/ 875899 h 5091764"/>
              <a:gd name="connsiteX143" fmla="*/ 1902867 w 4659336"/>
              <a:gd name="connsiteY143" fmla="*/ 885524 h 5091764"/>
              <a:gd name="connsiteX144" fmla="*/ 1931743 w 4659336"/>
              <a:gd name="connsiteY144" fmla="*/ 895149 h 5091764"/>
              <a:gd name="connsiteX145" fmla="*/ 1970244 w 4659336"/>
              <a:gd name="connsiteY145" fmla="*/ 885524 h 5091764"/>
              <a:gd name="connsiteX146" fmla="*/ 2047246 w 4659336"/>
              <a:gd name="connsiteY146" fmla="*/ 837398 h 5091764"/>
              <a:gd name="connsiteX147" fmla="*/ 2076122 w 4659336"/>
              <a:gd name="connsiteY147" fmla="*/ 818147 h 5091764"/>
              <a:gd name="connsiteX148" fmla="*/ 2114623 w 4659336"/>
              <a:gd name="connsiteY148" fmla="*/ 808522 h 5091764"/>
              <a:gd name="connsiteX149" fmla="*/ 2162749 w 4659336"/>
              <a:gd name="connsiteY149" fmla="*/ 789272 h 5091764"/>
              <a:gd name="connsiteX150" fmla="*/ 2191625 w 4659336"/>
              <a:gd name="connsiteY150" fmla="*/ 731520 h 5091764"/>
              <a:gd name="connsiteX151" fmla="*/ 2220501 w 4659336"/>
              <a:gd name="connsiteY151" fmla="*/ 721895 h 5091764"/>
              <a:gd name="connsiteX152" fmla="*/ 2249377 w 4659336"/>
              <a:gd name="connsiteY152" fmla="*/ 635267 h 5091764"/>
              <a:gd name="connsiteX153" fmla="*/ 2287878 w 4659336"/>
              <a:gd name="connsiteY153" fmla="*/ 606392 h 5091764"/>
              <a:gd name="connsiteX154" fmla="*/ 2326379 w 4659336"/>
              <a:gd name="connsiteY154" fmla="*/ 596766 h 5091764"/>
              <a:gd name="connsiteX155" fmla="*/ 2355255 w 4659336"/>
              <a:gd name="connsiteY155" fmla="*/ 616017 h 5091764"/>
              <a:gd name="connsiteX156" fmla="*/ 2384130 w 4659336"/>
              <a:gd name="connsiteY156" fmla="*/ 625642 h 5091764"/>
              <a:gd name="connsiteX157" fmla="*/ 2422632 w 4659336"/>
              <a:gd name="connsiteY157" fmla="*/ 654518 h 5091764"/>
              <a:gd name="connsiteX158" fmla="*/ 2499634 w 4659336"/>
              <a:gd name="connsiteY158" fmla="*/ 683394 h 5091764"/>
              <a:gd name="connsiteX159" fmla="*/ 2528509 w 4659336"/>
              <a:gd name="connsiteY159" fmla="*/ 702644 h 5091764"/>
              <a:gd name="connsiteX160" fmla="*/ 2701764 w 4659336"/>
              <a:gd name="connsiteY160" fmla="*/ 693019 h 5091764"/>
              <a:gd name="connsiteX161" fmla="*/ 2749890 w 4659336"/>
              <a:gd name="connsiteY161" fmla="*/ 673768 h 5091764"/>
              <a:gd name="connsiteX162" fmla="*/ 2817267 w 4659336"/>
              <a:gd name="connsiteY162" fmla="*/ 654518 h 5091764"/>
              <a:gd name="connsiteX163" fmla="*/ 2855768 w 4659336"/>
              <a:gd name="connsiteY163" fmla="*/ 635267 h 5091764"/>
              <a:gd name="connsiteX164" fmla="*/ 2923145 w 4659336"/>
              <a:gd name="connsiteY164" fmla="*/ 587141 h 5091764"/>
              <a:gd name="connsiteX165" fmla="*/ 2952021 w 4659336"/>
              <a:gd name="connsiteY165" fmla="*/ 567891 h 5091764"/>
              <a:gd name="connsiteX166" fmla="*/ 3009773 w 4659336"/>
              <a:gd name="connsiteY166" fmla="*/ 539015 h 5091764"/>
              <a:gd name="connsiteX167" fmla="*/ 3077149 w 4659336"/>
              <a:gd name="connsiteY167" fmla="*/ 471638 h 5091764"/>
              <a:gd name="connsiteX168" fmla="*/ 3096400 w 4659336"/>
              <a:gd name="connsiteY168" fmla="*/ 433137 h 5091764"/>
              <a:gd name="connsiteX169" fmla="*/ 3125276 w 4659336"/>
              <a:gd name="connsiteY169" fmla="*/ 413886 h 5091764"/>
              <a:gd name="connsiteX170" fmla="*/ 3154152 w 4659336"/>
              <a:gd name="connsiteY170" fmla="*/ 375385 h 5091764"/>
              <a:gd name="connsiteX171" fmla="*/ 3183027 w 4659336"/>
              <a:gd name="connsiteY171" fmla="*/ 346509 h 5091764"/>
              <a:gd name="connsiteX172" fmla="*/ 3192653 w 4659336"/>
              <a:gd name="connsiteY172" fmla="*/ 308008 h 5091764"/>
              <a:gd name="connsiteX173" fmla="*/ 3221528 w 4659336"/>
              <a:gd name="connsiteY173" fmla="*/ 288758 h 5091764"/>
              <a:gd name="connsiteX174" fmla="*/ 3250404 w 4659336"/>
              <a:gd name="connsiteY174" fmla="*/ 259882 h 5091764"/>
              <a:gd name="connsiteX175" fmla="*/ 3308156 w 4659336"/>
              <a:gd name="connsiteY175" fmla="*/ 192505 h 5091764"/>
              <a:gd name="connsiteX176" fmla="*/ 3317781 w 4659336"/>
              <a:gd name="connsiteY176" fmla="*/ 144379 h 5091764"/>
              <a:gd name="connsiteX177" fmla="*/ 3337032 w 4659336"/>
              <a:gd name="connsiteY177" fmla="*/ 86627 h 5091764"/>
              <a:gd name="connsiteX178" fmla="*/ 3356282 w 4659336"/>
              <a:gd name="connsiteY178" fmla="*/ 19251 h 5091764"/>
              <a:gd name="connsiteX179" fmla="*/ 3385158 w 4659336"/>
              <a:gd name="connsiteY179" fmla="*/ 0 h 5091764"/>
              <a:gd name="connsiteX180" fmla="*/ 3462160 w 4659336"/>
              <a:gd name="connsiteY180" fmla="*/ 28876 h 5091764"/>
              <a:gd name="connsiteX181" fmla="*/ 3491036 w 4659336"/>
              <a:gd name="connsiteY181" fmla="*/ 57752 h 5091764"/>
              <a:gd name="connsiteX182" fmla="*/ 3519912 w 4659336"/>
              <a:gd name="connsiteY182" fmla="*/ 77002 h 5091764"/>
              <a:gd name="connsiteX183" fmla="*/ 3539162 w 4659336"/>
              <a:gd name="connsiteY183" fmla="*/ 115503 h 5091764"/>
              <a:gd name="connsiteX184" fmla="*/ 3568038 w 4659336"/>
              <a:gd name="connsiteY184" fmla="*/ 154004 h 5091764"/>
              <a:gd name="connsiteX185" fmla="*/ 3577663 w 4659336"/>
              <a:gd name="connsiteY185" fmla="*/ 182880 h 5091764"/>
              <a:gd name="connsiteX186" fmla="*/ 3616164 w 4659336"/>
              <a:gd name="connsiteY186" fmla="*/ 240632 h 5091764"/>
              <a:gd name="connsiteX187" fmla="*/ 3664290 w 4659336"/>
              <a:gd name="connsiteY187" fmla="*/ 317634 h 5091764"/>
              <a:gd name="connsiteX188" fmla="*/ 3702792 w 4659336"/>
              <a:gd name="connsiteY188" fmla="*/ 365760 h 5091764"/>
              <a:gd name="connsiteX189" fmla="*/ 3722042 w 4659336"/>
              <a:gd name="connsiteY189" fmla="*/ 394636 h 5091764"/>
              <a:gd name="connsiteX190" fmla="*/ 3760543 w 4659336"/>
              <a:gd name="connsiteY190" fmla="*/ 413886 h 5091764"/>
              <a:gd name="connsiteX191" fmla="*/ 3827920 w 4659336"/>
              <a:gd name="connsiteY191" fmla="*/ 481263 h 5091764"/>
              <a:gd name="connsiteX192" fmla="*/ 3837545 w 4659336"/>
              <a:gd name="connsiteY192" fmla="*/ 510139 h 5091764"/>
              <a:gd name="connsiteX193" fmla="*/ 3895297 w 4659336"/>
              <a:gd name="connsiteY193" fmla="*/ 539015 h 5091764"/>
              <a:gd name="connsiteX194" fmla="*/ 3953048 w 4659336"/>
              <a:gd name="connsiteY194" fmla="*/ 596766 h 5091764"/>
              <a:gd name="connsiteX195" fmla="*/ 4010800 w 4659336"/>
              <a:gd name="connsiteY195" fmla="*/ 635267 h 5091764"/>
              <a:gd name="connsiteX196" fmla="*/ 4039676 w 4659336"/>
              <a:gd name="connsiteY196" fmla="*/ 654518 h 5091764"/>
              <a:gd name="connsiteX197" fmla="*/ 4068552 w 4659336"/>
              <a:gd name="connsiteY197" fmla="*/ 683394 h 5091764"/>
              <a:gd name="connsiteX198" fmla="*/ 4135928 w 4659336"/>
              <a:gd name="connsiteY198" fmla="*/ 712269 h 5091764"/>
              <a:gd name="connsiteX199" fmla="*/ 4203305 w 4659336"/>
              <a:gd name="connsiteY199" fmla="*/ 750771 h 5091764"/>
              <a:gd name="connsiteX200" fmla="*/ 4261057 w 4659336"/>
              <a:gd name="connsiteY200" fmla="*/ 770021 h 5091764"/>
              <a:gd name="connsiteX201" fmla="*/ 4289933 w 4659336"/>
              <a:gd name="connsiteY201" fmla="*/ 789272 h 5091764"/>
              <a:gd name="connsiteX202" fmla="*/ 4328434 w 4659336"/>
              <a:gd name="connsiteY202" fmla="*/ 827773 h 5091764"/>
              <a:gd name="connsiteX203" fmla="*/ 4415061 w 4659336"/>
              <a:gd name="connsiteY203" fmla="*/ 875899 h 5091764"/>
              <a:gd name="connsiteX204" fmla="*/ 4443937 w 4659336"/>
              <a:gd name="connsiteY204" fmla="*/ 885524 h 5091764"/>
              <a:gd name="connsiteX205" fmla="*/ 4453562 w 4659336"/>
              <a:gd name="connsiteY205" fmla="*/ 914400 h 5091764"/>
              <a:gd name="connsiteX206" fmla="*/ 4482438 w 4659336"/>
              <a:gd name="connsiteY206" fmla="*/ 885524 h 5091764"/>
              <a:gd name="connsiteX0" fmla="*/ 4482438 w 4659336"/>
              <a:gd name="connsiteY0" fmla="*/ 885524 h 5091764"/>
              <a:gd name="connsiteX1" fmla="*/ 4482438 w 4659336"/>
              <a:gd name="connsiteY1" fmla="*/ 885524 h 5091764"/>
              <a:gd name="connsiteX2" fmla="*/ 4501688 w 4659336"/>
              <a:gd name="connsiteY2" fmla="*/ 2069432 h 5091764"/>
              <a:gd name="connsiteX3" fmla="*/ 4549815 w 4659336"/>
              <a:gd name="connsiteY3" fmla="*/ 2127183 h 5091764"/>
              <a:gd name="connsiteX4" fmla="*/ 4559440 w 4659336"/>
              <a:gd name="connsiteY4" fmla="*/ 2175309 h 5091764"/>
              <a:gd name="connsiteX5" fmla="*/ 4569065 w 4659336"/>
              <a:gd name="connsiteY5" fmla="*/ 2723949 h 5091764"/>
              <a:gd name="connsiteX6" fmla="*/ 4588316 w 4659336"/>
              <a:gd name="connsiteY6" fmla="*/ 2858703 h 5091764"/>
              <a:gd name="connsiteX7" fmla="*/ 4597941 w 4659336"/>
              <a:gd name="connsiteY7" fmla="*/ 2945331 h 5091764"/>
              <a:gd name="connsiteX8" fmla="*/ 4607566 w 4659336"/>
              <a:gd name="connsiteY8" fmla="*/ 3022333 h 5091764"/>
              <a:gd name="connsiteX9" fmla="*/ 4452704 w 4659336"/>
              <a:gd name="connsiteY9" fmla="*/ 4090737 h 5091764"/>
              <a:gd name="connsiteX10" fmla="*/ 4626817 w 4659336"/>
              <a:gd name="connsiteY10" fmla="*/ 4138863 h 5091764"/>
              <a:gd name="connsiteX11" fmla="*/ 4646067 w 4659336"/>
              <a:gd name="connsiteY11" fmla="*/ 4177364 h 5091764"/>
              <a:gd name="connsiteX12" fmla="*/ 4478552 w 4659336"/>
              <a:gd name="connsiteY12" fmla="*/ 4316560 h 5091764"/>
              <a:gd name="connsiteX13" fmla="*/ 4636442 w 4659336"/>
              <a:gd name="connsiteY13" fmla="*/ 4639377 h 5091764"/>
              <a:gd name="connsiteX14" fmla="*/ 4626817 w 4659336"/>
              <a:gd name="connsiteY14" fmla="*/ 4668253 h 5091764"/>
              <a:gd name="connsiteX15" fmla="*/ 4493689 w 4659336"/>
              <a:gd name="connsiteY15" fmla="*/ 4897963 h 5091764"/>
              <a:gd name="connsiteX16" fmla="*/ 4569065 w 4659336"/>
              <a:gd name="connsiteY16" fmla="*/ 4937760 h 5091764"/>
              <a:gd name="connsiteX17" fmla="*/ 4559440 w 4659336"/>
              <a:gd name="connsiteY17" fmla="*/ 4985886 h 5091764"/>
              <a:gd name="connsiteX18" fmla="*/ 4445021 w 4659336"/>
              <a:gd name="connsiteY18" fmla="*/ 4967933 h 5091764"/>
              <a:gd name="connsiteX19" fmla="*/ 4443937 w 4659336"/>
              <a:gd name="connsiteY19" fmla="*/ 5005137 h 5091764"/>
              <a:gd name="connsiteX20" fmla="*/ 4415061 w 4659336"/>
              <a:gd name="connsiteY20" fmla="*/ 5014762 h 5091764"/>
              <a:gd name="connsiteX21" fmla="*/ 4078177 w 4659336"/>
              <a:gd name="connsiteY21" fmla="*/ 4995512 h 5091764"/>
              <a:gd name="connsiteX22" fmla="*/ 3904922 w 4659336"/>
              <a:gd name="connsiteY22" fmla="*/ 5005137 h 5091764"/>
              <a:gd name="connsiteX23" fmla="*/ 3866421 w 4659336"/>
              <a:gd name="connsiteY23" fmla="*/ 5014762 h 5091764"/>
              <a:gd name="connsiteX24" fmla="*/ 3779794 w 4659336"/>
              <a:gd name="connsiteY24" fmla="*/ 5034013 h 5091764"/>
              <a:gd name="connsiteX25" fmla="*/ 3702792 w 4659336"/>
              <a:gd name="connsiteY25" fmla="*/ 5062888 h 5091764"/>
              <a:gd name="connsiteX26" fmla="*/ 3645040 w 4659336"/>
              <a:gd name="connsiteY26" fmla="*/ 5082139 h 5091764"/>
              <a:gd name="connsiteX27" fmla="*/ 3616164 w 4659336"/>
              <a:gd name="connsiteY27" fmla="*/ 5091764 h 5091764"/>
              <a:gd name="connsiteX28" fmla="*/ 3250404 w 4659336"/>
              <a:gd name="connsiteY28" fmla="*/ 5082139 h 5091764"/>
              <a:gd name="connsiteX29" fmla="*/ 3240779 w 4659336"/>
              <a:gd name="connsiteY29" fmla="*/ 5043638 h 5091764"/>
              <a:gd name="connsiteX30" fmla="*/ 3231154 w 4659336"/>
              <a:gd name="connsiteY30" fmla="*/ 4937760 h 5091764"/>
              <a:gd name="connsiteX31" fmla="*/ 3211903 w 4659336"/>
              <a:gd name="connsiteY31" fmla="*/ 4899259 h 5091764"/>
              <a:gd name="connsiteX32" fmla="*/ 3192653 w 4659336"/>
              <a:gd name="connsiteY32" fmla="*/ 4841507 h 5091764"/>
              <a:gd name="connsiteX33" fmla="*/ 3183027 w 4659336"/>
              <a:gd name="connsiteY33" fmla="*/ 4793381 h 5091764"/>
              <a:gd name="connsiteX34" fmla="*/ 3154152 w 4659336"/>
              <a:gd name="connsiteY34" fmla="*/ 4754880 h 5091764"/>
              <a:gd name="connsiteX35" fmla="*/ 3134901 w 4659336"/>
              <a:gd name="connsiteY35" fmla="*/ 4706754 h 5091764"/>
              <a:gd name="connsiteX36" fmla="*/ 3115650 w 4659336"/>
              <a:gd name="connsiteY36" fmla="*/ 4398745 h 5091764"/>
              <a:gd name="connsiteX37" fmla="*/ 3106025 w 4659336"/>
              <a:gd name="connsiteY37" fmla="*/ 4225491 h 5091764"/>
              <a:gd name="connsiteX38" fmla="*/ 3096400 w 4659336"/>
              <a:gd name="connsiteY38" fmla="*/ 4196615 h 5091764"/>
              <a:gd name="connsiteX39" fmla="*/ 2961646 w 4659336"/>
              <a:gd name="connsiteY39" fmla="*/ 4186989 h 5091764"/>
              <a:gd name="connsiteX40" fmla="*/ 2923145 w 4659336"/>
              <a:gd name="connsiteY40" fmla="*/ 4167739 h 5091764"/>
              <a:gd name="connsiteX41" fmla="*/ 2778766 w 4659336"/>
              <a:gd name="connsiteY41" fmla="*/ 4138863 h 5091764"/>
              <a:gd name="connsiteX42" fmla="*/ 2807642 w 4659336"/>
              <a:gd name="connsiteY42" fmla="*/ 4023360 h 5091764"/>
              <a:gd name="connsiteX43" fmla="*/ 2836518 w 4659336"/>
              <a:gd name="connsiteY43" fmla="*/ 4004109 h 5091764"/>
              <a:gd name="connsiteX44" fmla="*/ 2894269 w 4659336"/>
              <a:gd name="connsiteY44" fmla="*/ 3907857 h 5091764"/>
              <a:gd name="connsiteX45" fmla="*/ 2913520 w 4659336"/>
              <a:gd name="connsiteY45" fmla="*/ 3878981 h 5091764"/>
              <a:gd name="connsiteX46" fmla="*/ 2923145 w 4659336"/>
              <a:gd name="connsiteY46" fmla="*/ 3850105 h 5091764"/>
              <a:gd name="connsiteX47" fmla="*/ 2942396 w 4659336"/>
              <a:gd name="connsiteY47" fmla="*/ 3821229 h 5091764"/>
              <a:gd name="connsiteX48" fmla="*/ 2847227 w 4659336"/>
              <a:gd name="connsiteY48" fmla="*/ 3831271 h 5091764"/>
              <a:gd name="connsiteX49" fmla="*/ 2864745 w 4659336"/>
              <a:gd name="connsiteY49" fmla="*/ 3784440 h 5091764"/>
              <a:gd name="connsiteX50" fmla="*/ 2834680 w 4659336"/>
              <a:gd name="connsiteY50" fmla="*/ 3805264 h 5091764"/>
              <a:gd name="connsiteX51" fmla="*/ 2776929 w 4659336"/>
              <a:gd name="connsiteY51" fmla="*/ 3854963 h 5091764"/>
              <a:gd name="connsiteX52" fmla="*/ 2616327 w 4659336"/>
              <a:gd name="connsiteY52" fmla="*/ 3773658 h 5091764"/>
              <a:gd name="connsiteX53" fmla="*/ 2568306 w 4659336"/>
              <a:gd name="connsiteY53" fmla="*/ 3728261 h 5091764"/>
              <a:gd name="connsiteX54" fmla="*/ 2527967 w 4659336"/>
              <a:gd name="connsiteY54" fmla="*/ 3703689 h 5091764"/>
              <a:gd name="connsiteX55" fmla="*/ 2491846 w 4659336"/>
              <a:gd name="connsiteY55" fmla="*/ 3644503 h 5091764"/>
              <a:gd name="connsiteX56" fmla="*/ 2389433 w 4659336"/>
              <a:gd name="connsiteY56" fmla="*/ 3654266 h 5091764"/>
              <a:gd name="connsiteX57" fmla="*/ 2372020 w 4659336"/>
              <a:gd name="connsiteY57" fmla="*/ 3657274 h 5091764"/>
              <a:gd name="connsiteX58" fmla="*/ 2326274 w 4659336"/>
              <a:gd name="connsiteY58" fmla="*/ 3614608 h 5091764"/>
              <a:gd name="connsiteX59" fmla="*/ 2325732 w 4659336"/>
              <a:gd name="connsiteY59" fmla="*/ 3625668 h 5091764"/>
              <a:gd name="connsiteX60" fmla="*/ 2295017 w 4659336"/>
              <a:gd name="connsiteY60" fmla="*/ 3610582 h 5091764"/>
              <a:gd name="connsiteX61" fmla="*/ 2267247 w 4659336"/>
              <a:gd name="connsiteY61" fmla="*/ 3611875 h 5091764"/>
              <a:gd name="connsiteX62" fmla="*/ 2156800 w 4659336"/>
              <a:gd name="connsiteY62" fmla="*/ 3613451 h 5091764"/>
              <a:gd name="connsiteX63" fmla="*/ 1948403 w 4659336"/>
              <a:gd name="connsiteY63" fmla="*/ 3573231 h 5091764"/>
              <a:gd name="connsiteX64" fmla="*/ 1775690 w 4659336"/>
              <a:gd name="connsiteY64" fmla="*/ 3416365 h 5091764"/>
              <a:gd name="connsiteX65" fmla="*/ 1686161 w 4659336"/>
              <a:gd name="connsiteY65" fmla="*/ 3283097 h 5091764"/>
              <a:gd name="connsiteX66" fmla="*/ 1556358 w 4659336"/>
              <a:gd name="connsiteY66" fmla="*/ 3147461 h 5091764"/>
              <a:gd name="connsiteX67" fmla="*/ 1527482 w 4659336"/>
              <a:gd name="connsiteY67" fmla="*/ 3176337 h 5091764"/>
              <a:gd name="connsiteX68" fmla="*/ 1488981 w 4659336"/>
              <a:gd name="connsiteY68" fmla="*/ 3195587 h 5091764"/>
              <a:gd name="connsiteX69" fmla="*/ 1469730 w 4659336"/>
              <a:gd name="connsiteY69" fmla="*/ 3224463 h 5091764"/>
              <a:gd name="connsiteX70" fmla="*/ 1402354 w 4659336"/>
              <a:gd name="connsiteY70" fmla="*/ 3253339 h 5091764"/>
              <a:gd name="connsiteX71" fmla="*/ 1334977 w 4659336"/>
              <a:gd name="connsiteY71" fmla="*/ 3301465 h 5091764"/>
              <a:gd name="connsiteX72" fmla="*/ 1277225 w 4659336"/>
              <a:gd name="connsiteY72" fmla="*/ 3320716 h 5091764"/>
              <a:gd name="connsiteX73" fmla="*/ 1238724 w 4659336"/>
              <a:gd name="connsiteY73" fmla="*/ 3349592 h 5091764"/>
              <a:gd name="connsiteX74" fmla="*/ 1180973 w 4659336"/>
              <a:gd name="connsiteY74" fmla="*/ 3368842 h 5091764"/>
              <a:gd name="connsiteX75" fmla="*/ 1142472 w 4659336"/>
              <a:gd name="connsiteY75" fmla="*/ 3388093 h 5091764"/>
              <a:gd name="connsiteX76" fmla="*/ 1093573 w 4659336"/>
              <a:gd name="connsiteY76" fmla="*/ 3510966 h 5091764"/>
              <a:gd name="connsiteX77" fmla="*/ 940341 w 4659336"/>
              <a:gd name="connsiteY77" fmla="*/ 3445844 h 5091764"/>
              <a:gd name="connsiteX78" fmla="*/ 967044 w 4659336"/>
              <a:gd name="connsiteY78" fmla="*/ 3559826 h 5091764"/>
              <a:gd name="connsiteX79" fmla="*/ 872964 w 4659336"/>
              <a:gd name="connsiteY79" fmla="*/ 3474720 h 5091764"/>
              <a:gd name="connsiteX80" fmla="*/ 834463 w 4659336"/>
              <a:gd name="connsiteY80" fmla="*/ 3493971 h 5091764"/>
              <a:gd name="connsiteX81" fmla="*/ 767086 w 4659336"/>
              <a:gd name="connsiteY81" fmla="*/ 3513221 h 5091764"/>
              <a:gd name="connsiteX82" fmla="*/ 738210 w 4659336"/>
              <a:gd name="connsiteY82" fmla="*/ 3532472 h 5091764"/>
              <a:gd name="connsiteX83" fmla="*/ 604326 w 4659336"/>
              <a:gd name="connsiteY83" fmla="*/ 3657547 h 5091764"/>
              <a:gd name="connsiteX84" fmla="*/ 603457 w 4659336"/>
              <a:gd name="connsiteY84" fmla="*/ 3503596 h 5091764"/>
              <a:gd name="connsiteX85" fmla="*/ 473579 w 4659336"/>
              <a:gd name="connsiteY85" fmla="*/ 3490025 h 5091764"/>
              <a:gd name="connsiteX86" fmla="*/ 526455 w 4659336"/>
              <a:gd name="connsiteY86" fmla="*/ 3397718 h 5091764"/>
              <a:gd name="connsiteX87" fmla="*/ 497579 w 4659336"/>
              <a:gd name="connsiteY87" fmla="*/ 3378467 h 5091764"/>
              <a:gd name="connsiteX88" fmla="*/ 468703 w 4659336"/>
              <a:gd name="connsiteY88" fmla="*/ 3349592 h 5091764"/>
              <a:gd name="connsiteX89" fmla="*/ 478328 w 4659336"/>
              <a:gd name="connsiteY89" fmla="*/ 3262964 h 5091764"/>
              <a:gd name="connsiteX90" fmla="*/ 516829 w 4659336"/>
              <a:gd name="connsiteY90" fmla="*/ 3224463 h 5091764"/>
              <a:gd name="connsiteX91" fmla="*/ 584206 w 4659336"/>
              <a:gd name="connsiteY91" fmla="*/ 3195587 h 5091764"/>
              <a:gd name="connsiteX92" fmla="*/ 613082 w 4659336"/>
              <a:gd name="connsiteY92" fmla="*/ 3166712 h 5091764"/>
              <a:gd name="connsiteX93" fmla="*/ 651583 w 4659336"/>
              <a:gd name="connsiteY93" fmla="*/ 3147461 h 5091764"/>
              <a:gd name="connsiteX94" fmla="*/ 670834 w 4659336"/>
              <a:gd name="connsiteY94" fmla="*/ 3118585 h 5091764"/>
              <a:gd name="connsiteX95" fmla="*/ 680459 w 4659336"/>
              <a:gd name="connsiteY95" fmla="*/ 3089709 h 5091764"/>
              <a:gd name="connsiteX96" fmla="*/ 728585 w 4659336"/>
              <a:gd name="connsiteY96" fmla="*/ 3031958 h 5091764"/>
              <a:gd name="connsiteX97" fmla="*/ 747836 w 4659336"/>
              <a:gd name="connsiteY97" fmla="*/ 3003082 h 5091764"/>
              <a:gd name="connsiteX98" fmla="*/ 757461 w 4659336"/>
              <a:gd name="connsiteY98" fmla="*/ 2964581 h 5091764"/>
              <a:gd name="connsiteX99" fmla="*/ 651583 w 4659336"/>
              <a:gd name="connsiteY99" fmla="*/ 2887579 h 5091764"/>
              <a:gd name="connsiteX100" fmla="*/ 564956 w 4659336"/>
              <a:gd name="connsiteY100" fmla="*/ 2839453 h 5091764"/>
              <a:gd name="connsiteX101" fmla="*/ 536080 w 4659336"/>
              <a:gd name="connsiteY101" fmla="*/ 2800952 h 5091764"/>
              <a:gd name="connsiteX102" fmla="*/ 478328 w 4659336"/>
              <a:gd name="connsiteY102" fmla="*/ 2781701 h 5091764"/>
              <a:gd name="connsiteX103" fmla="*/ 439827 w 4659336"/>
              <a:gd name="connsiteY103" fmla="*/ 2762451 h 5091764"/>
              <a:gd name="connsiteX104" fmla="*/ 420577 w 4659336"/>
              <a:gd name="connsiteY104" fmla="*/ 2733575 h 5091764"/>
              <a:gd name="connsiteX105" fmla="*/ 391701 w 4659336"/>
              <a:gd name="connsiteY105" fmla="*/ 2714324 h 5091764"/>
              <a:gd name="connsiteX106" fmla="*/ 353200 w 4659336"/>
              <a:gd name="connsiteY106" fmla="*/ 2666198 h 5091764"/>
              <a:gd name="connsiteX107" fmla="*/ 324324 w 4659336"/>
              <a:gd name="connsiteY107" fmla="*/ 2627697 h 5091764"/>
              <a:gd name="connsiteX108" fmla="*/ 285823 w 4659336"/>
              <a:gd name="connsiteY108" fmla="*/ 2618072 h 5091764"/>
              <a:gd name="connsiteX109" fmla="*/ 228072 w 4659336"/>
              <a:gd name="connsiteY109" fmla="*/ 2589196 h 5091764"/>
              <a:gd name="connsiteX110" fmla="*/ 218446 w 4659336"/>
              <a:gd name="connsiteY110" fmla="*/ 2560320 h 5091764"/>
              <a:gd name="connsiteX111" fmla="*/ 189570 w 4659336"/>
              <a:gd name="connsiteY111" fmla="*/ 2531444 h 5091764"/>
              <a:gd name="connsiteX112" fmla="*/ 160695 w 4659336"/>
              <a:gd name="connsiteY112" fmla="*/ 2492943 h 5091764"/>
              <a:gd name="connsiteX113" fmla="*/ 141444 w 4659336"/>
              <a:gd name="connsiteY113" fmla="*/ 2377440 h 5091764"/>
              <a:gd name="connsiteX114" fmla="*/ 131819 w 4659336"/>
              <a:gd name="connsiteY114" fmla="*/ 2338939 h 5091764"/>
              <a:gd name="connsiteX115" fmla="*/ 122194 w 4659336"/>
              <a:gd name="connsiteY115" fmla="*/ 2281187 h 5091764"/>
              <a:gd name="connsiteX116" fmla="*/ 93318 w 4659336"/>
              <a:gd name="connsiteY116" fmla="*/ 2184935 h 5091764"/>
              <a:gd name="connsiteX117" fmla="*/ 74067 w 4659336"/>
              <a:gd name="connsiteY117" fmla="*/ 2088682 h 5091764"/>
              <a:gd name="connsiteX118" fmla="*/ 35566 w 4659336"/>
              <a:gd name="connsiteY118" fmla="*/ 2011680 h 5091764"/>
              <a:gd name="connsiteX119" fmla="*/ 25941 w 4659336"/>
              <a:gd name="connsiteY119" fmla="*/ 1944303 h 5091764"/>
              <a:gd name="connsiteX120" fmla="*/ 16316 w 4659336"/>
              <a:gd name="connsiteY120" fmla="*/ 1915427 h 5091764"/>
              <a:gd name="connsiteX121" fmla="*/ 45192 w 4659336"/>
              <a:gd name="connsiteY121" fmla="*/ 1549667 h 5091764"/>
              <a:gd name="connsiteX122" fmla="*/ 54817 w 4659336"/>
              <a:gd name="connsiteY122" fmla="*/ 1443789 h 5091764"/>
              <a:gd name="connsiteX123" fmla="*/ 64442 w 4659336"/>
              <a:gd name="connsiteY123" fmla="*/ 1405288 h 5091764"/>
              <a:gd name="connsiteX124" fmla="*/ 83693 w 4659336"/>
              <a:gd name="connsiteY124" fmla="*/ 1347537 h 5091764"/>
              <a:gd name="connsiteX125" fmla="*/ 430202 w 4659336"/>
              <a:gd name="connsiteY125" fmla="*/ 1309036 h 5091764"/>
              <a:gd name="connsiteX126" fmla="*/ 709335 w 4659336"/>
              <a:gd name="connsiteY126" fmla="*/ 1280160 h 5091764"/>
              <a:gd name="connsiteX127" fmla="*/ 747836 w 4659336"/>
              <a:gd name="connsiteY127" fmla="*/ 1270535 h 5091764"/>
              <a:gd name="connsiteX128" fmla="*/ 959592 w 4659336"/>
              <a:gd name="connsiteY128" fmla="*/ 1260909 h 5091764"/>
              <a:gd name="connsiteX129" fmla="*/ 1075095 w 4659336"/>
              <a:gd name="connsiteY129" fmla="*/ 1222408 h 5091764"/>
              <a:gd name="connsiteX130" fmla="*/ 1190598 w 4659336"/>
              <a:gd name="connsiteY130" fmla="*/ 1174282 h 5091764"/>
              <a:gd name="connsiteX131" fmla="*/ 1209848 w 4659336"/>
              <a:gd name="connsiteY131" fmla="*/ 1145406 h 5091764"/>
              <a:gd name="connsiteX132" fmla="*/ 1344602 w 4659336"/>
              <a:gd name="connsiteY132" fmla="*/ 1087655 h 5091764"/>
              <a:gd name="connsiteX133" fmla="*/ 1373478 w 4659336"/>
              <a:gd name="connsiteY133" fmla="*/ 1049154 h 5091764"/>
              <a:gd name="connsiteX134" fmla="*/ 1402354 w 4659336"/>
              <a:gd name="connsiteY134" fmla="*/ 1039528 h 5091764"/>
              <a:gd name="connsiteX135" fmla="*/ 1546733 w 4659336"/>
              <a:gd name="connsiteY135" fmla="*/ 1020278 h 5091764"/>
              <a:gd name="connsiteX136" fmla="*/ 1750912 w 4659336"/>
              <a:gd name="connsiteY136" fmla="*/ 1513987 h 5091764"/>
              <a:gd name="connsiteX137" fmla="*/ 1788224 w 4659336"/>
              <a:gd name="connsiteY137" fmla="*/ 1246516 h 5091764"/>
              <a:gd name="connsiteX138" fmla="*/ 1662236 w 4659336"/>
              <a:gd name="connsiteY138" fmla="*/ 981777 h 5091764"/>
              <a:gd name="connsiteX139" fmla="*/ 1700737 w 4659336"/>
              <a:gd name="connsiteY139" fmla="*/ 952901 h 5091764"/>
              <a:gd name="connsiteX140" fmla="*/ 1739238 w 4659336"/>
              <a:gd name="connsiteY140" fmla="*/ 914400 h 5091764"/>
              <a:gd name="connsiteX141" fmla="*/ 1768114 w 4659336"/>
              <a:gd name="connsiteY141" fmla="*/ 895149 h 5091764"/>
              <a:gd name="connsiteX142" fmla="*/ 1825865 w 4659336"/>
              <a:gd name="connsiteY142" fmla="*/ 875899 h 5091764"/>
              <a:gd name="connsiteX143" fmla="*/ 1902867 w 4659336"/>
              <a:gd name="connsiteY143" fmla="*/ 885524 h 5091764"/>
              <a:gd name="connsiteX144" fmla="*/ 1931743 w 4659336"/>
              <a:gd name="connsiteY144" fmla="*/ 895149 h 5091764"/>
              <a:gd name="connsiteX145" fmla="*/ 1970244 w 4659336"/>
              <a:gd name="connsiteY145" fmla="*/ 885524 h 5091764"/>
              <a:gd name="connsiteX146" fmla="*/ 2047246 w 4659336"/>
              <a:gd name="connsiteY146" fmla="*/ 837398 h 5091764"/>
              <a:gd name="connsiteX147" fmla="*/ 2076122 w 4659336"/>
              <a:gd name="connsiteY147" fmla="*/ 818147 h 5091764"/>
              <a:gd name="connsiteX148" fmla="*/ 2114623 w 4659336"/>
              <a:gd name="connsiteY148" fmla="*/ 808522 h 5091764"/>
              <a:gd name="connsiteX149" fmla="*/ 2162749 w 4659336"/>
              <a:gd name="connsiteY149" fmla="*/ 789272 h 5091764"/>
              <a:gd name="connsiteX150" fmla="*/ 2191625 w 4659336"/>
              <a:gd name="connsiteY150" fmla="*/ 731520 h 5091764"/>
              <a:gd name="connsiteX151" fmla="*/ 2220501 w 4659336"/>
              <a:gd name="connsiteY151" fmla="*/ 721895 h 5091764"/>
              <a:gd name="connsiteX152" fmla="*/ 2249377 w 4659336"/>
              <a:gd name="connsiteY152" fmla="*/ 635267 h 5091764"/>
              <a:gd name="connsiteX153" fmla="*/ 2287878 w 4659336"/>
              <a:gd name="connsiteY153" fmla="*/ 606392 h 5091764"/>
              <a:gd name="connsiteX154" fmla="*/ 2326379 w 4659336"/>
              <a:gd name="connsiteY154" fmla="*/ 596766 h 5091764"/>
              <a:gd name="connsiteX155" fmla="*/ 2355255 w 4659336"/>
              <a:gd name="connsiteY155" fmla="*/ 616017 h 5091764"/>
              <a:gd name="connsiteX156" fmla="*/ 2384130 w 4659336"/>
              <a:gd name="connsiteY156" fmla="*/ 625642 h 5091764"/>
              <a:gd name="connsiteX157" fmla="*/ 2422632 w 4659336"/>
              <a:gd name="connsiteY157" fmla="*/ 654518 h 5091764"/>
              <a:gd name="connsiteX158" fmla="*/ 2499634 w 4659336"/>
              <a:gd name="connsiteY158" fmla="*/ 683394 h 5091764"/>
              <a:gd name="connsiteX159" fmla="*/ 2528509 w 4659336"/>
              <a:gd name="connsiteY159" fmla="*/ 702644 h 5091764"/>
              <a:gd name="connsiteX160" fmla="*/ 2701764 w 4659336"/>
              <a:gd name="connsiteY160" fmla="*/ 693019 h 5091764"/>
              <a:gd name="connsiteX161" fmla="*/ 2749890 w 4659336"/>
              <a:gd name="connsiteY161" fmla="*/ 673768 h 5091764"/>
              <a:gd name="connsiteX162" fmla="*/ 2817267 w 4659336"/>
              <a:gd name="connsiteY162" fmla="*/ 654518 h 5091764"/>
              <a:gd name="connsiteX163" fmla="*/ 2855768 w 4659336"/>
              <a:gd name="connsiteY163" fmla="*/ 635267 h 5091764"/>
              <a:gd name="connsiteX164" fmla="*/ 2923145 w 4659336"/>
              <a:gd name="connsiteY164" fmla="*/ 587141 h 5091764"/>
              <a:gd name="connsiteX165" fmla="*/ 2952021 w 4659336"/>
              <a:gd name="connsiteY165" fmla="*/ 567891 h 5091764"/>
              <a:gd name="connsiteX166" fmla="*/ 3009773 w 4659336"/>
              <a:gd name="connsiteY166" fmla="*/ 539015 h 5091764"/>
              <a:gd name="connsiteX167" fmla="*/ 3077149 w 4659336"/>
              <a:gd name="connsiteY167" fmla="*/ 471638 h 5091764"/>
              <a:gd name="connsiteX168" fmla="*/ 3096400 w 4659336"/>
              <a:gd name="connsiteY168" fmla="*/ 433137 h 5091764"/>
              <a:gd name="connsiteX169" fmla="*/ 3125276 w 4659336"/>
              <a:gd name="connsiteY169" fmla="*/ 413886 h 5091764"/>
              <a:gd name="connsiteX170" fmla="*/ 3154152 w 4659336"/>
              <a:gd name="connsiteY170" fmla="*/ 375385 h 5091764"/>
              <a:gd name="connsiteX171" fmla="*/ 3183027 w 4659336"/>
              <a:gd name="connsiteY171" fmla="*/ 346509 h 5091764"/>
              <a:gd name="connsiteX172" fmla="*/ 3192653 w 4659336"/>
              <a:gd name="connsiteY172" fmla="*/ 308008 h 5091764"/>
              <a:gd name="connsiteX173" fmla="*/ 3221528 w 4659336"/>
              <a:gd name="connsiteY173" fmla="*/ 288758 h 5091764"/>
              <a:gd name="connsiteX174" fmla="*/ 3250404 w 4659336"/>
              <a:gd name="connsiteY174" fmla="*/ 259882 h 5091764"/>
              <a:gd name="connsiteX175" fmla="*/ 3308156 w 4659336"/>
              <a:gd name="connsiteY175" fmla="*/ 192505 h 5091764"/>
              <a:gd name="connsiteX176" fmla="*/ 3317781 w 4659336"/>
              <a:gd name="connsiteY176" fmla="*/ 144379 h 5091764"/>
              <a:gd name="connsiteX177" fmla="*/ 3337032 w 4659336"/>
              <a:gd name="connsiteY177" fmla="*/ 86627 h 5091764"/>
              <a:gd name="connsiteX178" fmla="*/ 3356282 w 4659336"/>
              <a:gd name="connsiteY178" fmla="*/ 19251 h 5091764"/>
              <a:gd name="connsiteX179" fmla="*/ 3385158 w 4659336"/>
              <a:gd name="connsiteY179" fmla="*/ 0 h 5091764"/>
              <a:gd name="connsiteX180" fmla="*/ 3462160 w 4659336"/>
              <a:gd name="connsiteY180" fmla="*/ 28876 h 5091764"/>
              <a:gd name="connsiteX181" fmla="*/ 3491036 w 4659336"/>
              <a:gd name="connsiteY181" fmla="*/ 57752 h 5091764"/>
              <a:gd name="connsiteX182" fmla="*/ 3519912 w 4659336"/>
              <a:gd name="connsiteY182" fmla="*/ 77002 h 5091764"/>
              <a:gd name="connsiteX183" fmla="*/ 3539162 w 4659336"/>
              <a:gd name="connsiteY183" fmla="*/ 115503 h 5091764"/>
              <a:gd name="connsiteX184" fmla="*/ 3568038 w 4659336"/>
              <a:gd name="connsiteY184" fmla="*/ 154004 h 5091764"/>
              <a:gd name="connsiteX185" fmla="*/ 3577663 w 4659336"/>
              <a:gd name="connsiteY185" fmla="*/ 182880 h 5091764"/>
              <a:gd name="connsiteX186" fmla="*/ 3616164 w 4659336"/>
              <a:gd name="connsiteY186" fmla="*/ 240632 h 5091764"/>
              <a:gd name="connsiteX187" fmla="*/ 3664290 w 4659336"/>
              <a:gd name="connsiteY187" fmla="*/ 317634 h 5091764"/>
              <a:gd name="connsiteX188" fmla="*/ 3702792 w 4659336"/>
              <a:gd name="connsiteY188" fmla="*/ 365760 h 5091764"/>
              <a:gd name="connsiteX189" fmla="*/ 3722042 w 4659336"/>
              <a:gd name="connsiteY189" fmla="*/ 394636 h 5091764"/>
              <a:gd name="connsiteX190" fmla="*/ 3760543 w 4659336"/>
              <a:gd name="connsiteY190" fmla="*/ 413886 h 5091764"/>
              <a:gd name="connsiteX191" fmla="*/ 3827920 w 4659336"/>
              <a:gd name="connsiteY191" fmla="*/ 481263 h 5091764"/>
              <a:gd name="connsiteX192" fmla="*/ 3837545 w 4659336"/>
              <a:gd name="connsiteY192" fmla="*/ 510139 h 5091764"/>
              <a:gd name="connsiteX193" fmla="*/ 3895297 w 4659336"/>
              <a:gd name="connsiteY193" fmla="*/ 539015 h 5091764"/>
              <a:gd name="connsiteX194" fmla="*/ 3953048 w 4659336"/>
              <a:gd name="connsiteY194" fmla="*/ 596766 h 5091764"/>
              <a:gd name="connsiteX195" fmla="*/ 4010800 w 4659336"/>
              <a:gd name="connsiteY195" fmla="*/ 635267 h 5091764"/>
              <a:gd name="connsiteX196" fmla="*/ 4039676 w 4659336"/>
              <a:gd name="connsiteY196" fmla="*/ 654518 h 5091764"/>
              <a:gd name="connsiteX197" fmla="*/ 4068552 w 4659336"/>
              <a:gd name="connsiteY197" fmla="*/ 683394 h 5091764"/>
              <a:gd name="connsiteX198" fmla="*/ 4135928 w 4659336"/>
              <a:gd name="connsiteY198" fmla="*/ 712269 h 5091764"/>
              <a:gd name="connsiteX199" fmla="*/ 4203305 w 4659336"/>
              <a:gd name="connsiteY199" fmla="*/ 750771 h 5091764"/>
              <a:gd name="connsiteX200" fmla="*/ 4261057 w 4659336"/>
              <a:gd name="connsiteY200" fmla="*/ 770021 h 5091764"/>
              <a:gd name="connsiteX201" fmla="*/ 4289933 w 4659336"/>
              <a:gd name="connsiteY201" fmla="*/ 789272 h 5091764"/>
              <a:gd name="connsiteX202" fmla="*/ 4328434 w 4659336"/>
              <a:gd name="connsiteY202" fmla="*/ 827773 h 5091764"/>
              <a:gd name="connsiteX203" fmla="*/ 4415061 w 4659336"/>
              <a:gd name="connsiteY203" fmla="*/ 875899 h 5091764"/>
              <a:gd name="connsiteX204" fmla="*/ 4443937 w 4659336"/>
              <a:gd name="connsiteY204" fmla="*/ 885524 h 5091764"/>
              <a:gd name="connsiteX205" fmla="*/ 4453562 w 4659336"/>
              <a:gd name="connsiteY205" fmla="*/ 914400 h 5091764"/>
              <a:gd name="connsiteX206" fmla="*/ 4482438 w 4659336"/>
              <a:gd name="connsiteY206" fmla="*/ 885524 h 5091764"/>
              <a:gd name="connsiteX0" fmla="*/ 4482438 w 4659336"/>
              <a:gd name="connsiteY0" fmla="*/ 885524 h 5091764"/>
              <a:gd name="connsiteX1" fmla="*/ 4482438 w 4659336"/>
              <a:gd name="connsiteY1" fmla="*/ 885524 h 5091764"/>
              <a:gd name="connsiteX2" fmla="*/ 4501688 w 4659336"/>
              <a:gd name="connsiteY2" fmla="*/ 2069432 h 5091764"/>
              <a:gd name="connsiteX3" fmla="*/ 4549815 w 4659336"/>
              <a:gd name="connsiteY3" fmla="*/ 2127183 h 5091764"/>
              <a:gd name="connsiteX4" fmla="*/ 4559440 w 4659336"/>
              <a:gd name="connsiteY4" fmla="*/ 2175309 h 5091764"/>
              <a:gd name="connsiteX5" fmla="*/ 4569065 w 4659336"/>
              <a:gd name="connsiteY5" fmla="*/ 2723949 h 5091764"/>
              <a:gd name="connsiteX6" fmla="*/ 4588316 w 4659336"/>
              <a:gd name="connsiteY6" fmla="*/ 2858703 h 5091764"/>
              <a:gd name="connsiteX7" fmla="*/ 4597941 w 4659336"/>
              <a:gd name="connsiteY7" fmla="*/ 2945331 h 5091764"/>
              <a:gd name="connsiteX8" fmla="*/ 4607566 w 4659336"/>
              <a:gd name="connsiteY8" fmla="*/ 3022333 h 5091764"/>
              <a:gd name="connsiteX9" fmla="*/ 4452704 w 4659336"/>
              <a:gd name="connsiteY9" fmla="*/ 4090737 h 5091764"/>
              <a:gd name="connsiteX10" fmla="*/ 4626817 w 4659336"/>
              <a:gd name="connsiteY10" fmla="*/ 4138863 h 5091764"/>
              <a:gd name="connsiteX11" fmla="*/ 4646067 w 4659336"/>
              <a:gd name="connsiteY11" fmla="*/ 4177364 h 5091764"/>
              <a:gd name="connsiteX12" fmla="*/ 4478552 w 4659336"/>
              <a:gd name="connsiteY12" fmla="*/ 4316560 h 5091764"/>
              <a:gd name="connsiteX13" fmla="*/ 4636442 w 4659336"/>
              <a:gd name="connsiteY13" fmla="*/ 4639377 h 5091764"/>
              <a:gd name="connsiteX14" fmla="*/ 4626817 w 4659336"/>
              <a:gd name="connsiteY14" fmla="*/ 4668253 h 5091764"/>
              <a:gd name="connsiteX15" fmla="*/ 4493689 w 4659336"/>
              <a:gd name="connsiteY15" fmla="*/ 4897963 h 5091764"/>
              <a:gd name="connsiteX16" fmla="*/ 4569065 w 4659336"/>
              <a:gd name="connsiteY16" fmla="*/ 4937760 h 5091764"/>
              <a:gd name="connsiteX17" fmla="*/ 4559440 w 4659336"/>
              <a:gd name="connsiteY17" fmla="*/ 4985886 h 5091764"/>
              <a:gd name="connsiteX18" fmla="*/ 4445021 w 4659336"/>
              <a:gd name="connsiteY18" fmla="*/ 4967933 h 5091764"/>
              <a:gd name="connsiteX19" fmla="*/ 4443937 w 4659336"/>
              <a:gd name="connsiteY19" fmla="*/ 5005137 h 5091764"/>
              <a:gd name="connsiteX20" fmla="*/ 4415061 w 4659336"/>
              <a:gd name="connsiteY20" fmla="*/ 5014762 h 5091764"/>
              <a:gd name="connsiteX21" fmla="*/ 4078177 w 4659336"/>
              <a:gd name="connsiteY21" fmla="*/ 4995512 h 5091764"/>
              <a:gd name="connsiteX22" fmla="*/ 3904922 w 4659336"/>
              <a:gd name="connsiteY22" fmla="*/ 5005137 h 5091764"/>
              <a:gd name="connsiteX23" fmla="*/ 3866421 w 4659336"/>
              <a:gd name="connsiteY23" fmla="*/ 5014762 h 5091764"/>
              <a:gd name="connsiteX24" fmla="*/ 3779794 w 4659336"/>
              <a:gd name="connsiteY24" fmla="*/ 5034013 h 5091764"/>
              <a:gd name="connsiteX25" fmla="*/ 3702792 w 4659336"/>
              <a:gd name="connsiteY25" fmla="*/ 5062888 h 5091764"/>
              <a:gd name="connsiteX26" fmla="*/ 3645040 w 4659336"/>
              <a:gd name="connsiteY26" fmla="*/ 5082139 h 5091764"/>
              <a:gd name="connsiteX27" fmla="*/ 3616164 w 4659336"/>
              <a:gd name="connsiteY27" fmla="*/ 5091764 h 5091764"/>
              <a:gd name="connsiteX28" fmla="*/ 3250404 w 4659336"/>
              <a:gd name="connsiteY28" fmla="*/ 5082139 h 5091764"/>
              <a:gd name="connsiteX29" fmla="*/ 3240779 w 4659336"/>
              <a:gd name="connsiteY29" fmla="*/ 5043638 h 5091764"/>
              <a:gd name="connsiteX30" fmla="*/ 3231154 w 4659336"/>
              <a:gd name="connsiteY30" fmla="*/ 4937760 h 5091764"/>
              <a:gd name="connsiteX31" fmla="*/ 3211903 w 4659336"/>
              <a:gd name="connsiteY31" fmla="*/ 4899259 h 5091764"/>
              <a:gd name="connsiteX32" fmla="*/ 3192653 w 4659336"/>
              <a:gd name="connsiteY32" fmla="*/ 4841507 h 5091764"/>
              <a:gd name="connsiteX33" fmla="*/ 3183027 w 4659336"/>
              <a:gd name="connsiteY33" fmla="*/ 4793381 h 5091764"/>
              <a:gd name="connsiteX34" fmla="*/ 3154152 w 4659336"/>
              <a:gd name="connsiteY34" fmla="*/ 4754880 h 5091764"/>
              <a:gd name="connsiteX35" fmla="*/ 3134901 w 4659336"/>
              <a:gd name="connsiteY35" fmla="*/ 4706754 h 5091764"/>
              <a:gd name="connsiteX36" fmla="*/ 3115650 w 4659336"/>
              <a:gd name="connsiteY36" fmla="*/ 4398745 h 5091764"/>
              <a:gd name="connsiteX37" fmla="*/ 3106025 w 4659336"/>
              <a:gd name="connsiteY37" fmla="*/ 4225491 h 5091764"/>
              <a:gd name="connsiteX38" fmla="*/ 3096400 w 4659336"/>
              <a:gd name="connsiteY38" fmla="*/ 4196615 h 5091764"/>
              <a:gd name="connsiteX39" fmla="*/ 2961646 w 4659336"/>
              <a:gd name="connsiteY39" fmla="*/ 4186989 h 5091764"/>
              <a:gd name="connsiteX40" fmla="*/ 2923145 w 4659336"/>
              <a:gd name="connsiteY40" fmla="*/ 4167739 h 5091764"/>
              <a:gd name="connsiteX41" fmla="*/ 2778766 w 4659336"/>
              <a:gd name="connsiteY41" fmla="*/ 4138863 h 5091764"/>
              <a:gd name="connsiteX42" fmla="*/ 2807642 w 4659336"/>
              <a:gd name="connsiteY42" fmla="*/ 4023360 h 5091764"/>
              <a:gd name="connsiteX43" fmla="*/ 2836518 w 4659336"/>
              <a:gd name="connsiteY43" fmla="*/ 4004109 h 5091764"/>
              <a:gd name="connsiteX44" fmla="*/ 2894269 w 4659336"/>
              <a:gd name="connsiteY44" fmla="*/ 3907857 h 5091764"/>
              <a:gd name="connsiteX45" fmla="*/ 2913520 w 4659336"/>
              <a:gd name="connsiteY45" fmla="*/ 3878981 h 5091764"/>
              <a:gd name="connsiteX46" fmla="*/ 2923145 w 4659336"/>
              <a:gd name="connsiteY46" fmla="*/ 3850105 h 5091764"/>
              <a:gd name="connsiteX47" fmla="*/ 2942396 w 4659336"/>
              <a:gd name="connsiteY47" fmla="*/ 3821229 h 5091764"/>
              <a:gd name="connsiteX48" fmla="*/ 2847227 w 4659336"/>
              <a:gd name="connsiteY48" fmla="*/ 3831271 h 5091764"/>
              <a:gd name="connsiteX49" fmla="*/ 2864745 w 4659336"/>
              <a:gd name="connsiteY49" fmla="*/ 3784440 h 5091764"/>
              <a:gd name="connsiteX50" fmla="*/ 2834680 w 4659336"/>
              <a:gd name="connsiteY50" fmla="*/ 3805264 h 5091764"/>
              <a:gd name="connsiteX51" fmla="*/ 2776929 w 4659336"/>
              <a:gd name="connsiteY51" fmla="*/ 3854963 h 5091764"/>
              <a:gd name="connsiteX52" fmla="*/ 2616327 w 4659336"/>
              <a:gd name="connsiteY52" fmla="*/ 3773658 h 5091764"/>
              <a:gd name="connsiteX53" fmla="*/ 2568306 w 4659336"/>
              <a:gd name="connsiteY53" fmla="*/ 3728261 h 5091764"/>
              <a:gd name="connsiteX54" fmla="*/ 2527967 w 4659336"/>
              <a:gd name="connsiteY54" fmla="*/ 3703689 h 5091764"/>
              <a:gd name="connsiteX55" fmla="*/ 2491846 w 4659336"/>
              <a:gd name="connsiteY55" fmla="*/ 3644503 h 5091764"/>
              <a:gd name="connsiteX56" fmla="*/ 2389433 w 4659336"/>
              <a:gd name="connsiteY56" fmla="*/ 3654266 h 5091764"/>
              <a:gd name="connsiteX57" fmla="*/ 2372020 w 4659336"/>
              <a:gd name="connsiteY57" fmla="*/ 3657274 h 5091764"/>
              <a:gd name="connsiteX58" fmla="*/ 2326274 w 4659336"/>
              <a:gd name="connsiteY58" fmla="*/ 3614608 h 5091764"/>
              <a:gd name="connsiteX59" fmla="*/ 2325732 w 4659336"/>
              <a:gd name="connsiteY59" fmla="*/ 3625668 h 5091764"/>
              <a:gd name="connsiteX60" fmla="*/ 2295017 w 4659336"/>
              <a:gd name="connsiteY60" fmla="*/ 3610582 h 5091764"/>
              <a:gd name="connsiteX61" fmla="*/ 2267247 w 4659336"/>
              <a:gd name="connsiteY61" fmla="*/ 3611875 h 5091764"/>
              <a:gd name="connsiteX62" fmla="*/ 2156800 w 4659336"/>
              <a:gd name="connsiteY62" fmla="*/ 3613451 h 5091764"/>
              <a:gd name="connsiteX63" fmla="*/ 1948403 w 4659336"/>
              <a:gd name="connsiteY63" fmla="*/ 3573231 h 5091764"/>
              <a:gd name="connsiteX64" fmla="*/ 1775690 w 4659336"/>
              <a:gd name="connsiteY64" fmla="*/ 3416365 h 5091764"/>
              <a:gd name="connsiteX65" fmla="*/ 1686161 w 4659336"/>
              <a:gd name="connsiteY65" fmla="*/ 3283097 h 5091764"/>
              <a:gd name="connsiteX66" fmla="*/ 1556358 w 4659336"/>
              <a:gd name="connsiteY66" fmla="*/ 3147461 h 5091764"/>
              <a:gd name="connsiteX67" fmla="*/ 1527482 w 4659336"/>
              <a:gd name="connsiteY67" fmla="*/ 3176337 h 5091764"/>
              <a:gd name="connsiteX68" fmla="*/ 1488981 w 4659336"/>
              <a:gd name="connsiteY68" fmla="*/ 3195587 h 5091764"/>
              <a:gd name="connsiteX69" fmla="*/ 1469730 w 4659336"/>
              <a:gd name="connsiteY69" fmla="*/ 3224463 h 5091764"/>
              <a:gd name="connsiteX70" fmla="*/ 1402354 w 4659336"/>
              <a:gd name="connsiteY70" fmla="*/ 3253339 h 5091764"/>
              <a:gd name="connsiteX71" fmla="*/ 1334977 w 4659336"/>
              <a:gd name="connsiteY71" fmla="*/ 3301465 h 5091764"/>
              <a:gd name="connsiteX72" fmla="*/ 1277225 w 4659336"/>
              <a:gd name="connsiteY72" fmla="*/ 3320716 h 5091764"/>
              <a:gd name="connsiteX73" fmla="*/ 1238724 w 4659336"/>
              <a:gd name="connsiteY73" fmla="*/ 3349592 h 5091764"/>
              <a:gd name="connsiteX74" fmla="*/ 1180973 w 4659336"/>
              <a:gd name="connsiteY74" fmla="*/ 3368842 h 5091764"/>
              <a:gd name="connsiteX75" fmla="*/ 1142472 w 4659336"/>
              <a:gd name="connsiteY75" fmla="*/ 3388093 h 5091764"/>
              <a:gd name="connsiteX76" fmla="*/ 1093573 w 4659336"/>
              <a:gd name="connsiteY76" fmla="*/ 3510966 h 5091764"/>
              <a:gd name="connsiteX77" fmla="*/ 940341 w 4659336"/>
              <a:gd name="connsiteY77" fmla="*/ 3445844 h 5091764"/>
              <a:gd name="connsiteX78" fmla="*/ 967044 w 4659336"/>
              <a:gd name="connsiteY78" fmla="*/ 3559826 h 5091764"/>
              <a:gd name="connsiteX79" fmla="*/ 872964 w 4659336"/>
              <a:gd name="connsiteY79" fmla="*/ 3474720 h 5091764"/>
              <a:gd name="connsiteX80" fmla="*/ 834463 w 4659336"/>
              <a:gd name="connsiteY80" fmla="*/ 3493971 h 5091764"/>
              <a:gd name="connsiteX81" fmla="*/ 767086 w 4659336"/>
              <a:gd name="connsiteY81" fmla="*/ 3513221 h 5091764"/>
              <a:gd name="connsiteX82" fmla="*/ 738210 w 4659336"/>
              <a:gd name="connsiteY82" fmla="*/ 3532472 h 5091764"/>
              <a:gd name="connsiteX83" fmla="*/ 604326 w 4659336"/>
              <a:gd name="connsiteY83" fmla="*/ 3657547 h 5091764"/>
              <a:gd name="connsiteX84" fmla="*/ 603457 w 4659336"/>
              <a:gd name="connsiteY84" fmla="*/ 3503596 h 5091764"/>
              <a:gd name="connsiteX85" fmla="*/ 473579 w 4659336"/>
              <a:gd name="connsiteY85" fmla="*/ 3490025 h 5091764"/>
              <a:gd name="connsiteX86" fmla="*/ 526455 w 4659336"/>
              <a:gd name="connsiteY86" fmla="*/ 3397718 h 5091764"/>
              <a:gd name="connsiteX87" fmla="*/ 497579 w 4659336"/>
              <a:gd name="connsiteY87" fmla="*/ 3378467 h 5091764"/>
              <a:gd name="connsiteX88" fmla="*/ 468703 w 4659336"/>
              <a:gd name="connsiteY88" fmla="*/ 3349592 h 5091764"/>
              <a:gd name="connsiteX89" fmla="*/ 478328 w 4659336"/>
              <a:gd name="connsiteY89" fmla="*/ 3262964 h 5091764"/>
              <a:gd name="connsiteX90" fmla="*/ 516829 w 4659336"/>
              <a:gd name="connsiteY90" fmla="*/ 3224463 h 5091764"/>
              <a:gd name="connsiteX91" fmla="*/ 584206 w 4659336"/>
              <a:gd name="connsiteY91" fmla="*/ 3195587 h 5091764"/>
              <a:gd name="connsiteX92" fmla="*/ 613082 w 4659336"/>
              <a:gd name="connsiteY92" fmla="*/ 3166712 h 5091764"/>
              <a:gd name="connsiteX93" fmla="*/ 651583 w 4659336"/>
              <a:gd name="connsiteY93" fmla="*/ 3147461 h 5091764"/>
              <a:gd name="connsiteX94" fmla="*/ 670834 w 4659336"/>
              <a:gd name="connsiteY94" fmla="*/ 3118585 h 5091764"/>
              <a:gd name="connsiteX95" fmla="*/ 680459 w 4659336"/>
              <a:gd name="connsiteY95" fmla="*/ 3089709 h 5091764"/>
              <a:gd name="connsiteX96" fmla="*/ 728585 w 4659336"/>
              <a:gd name="connsiteY96" fmla="*/ 3031958 h 5091764"/>
              <a:gd name="connsiteX97" fmla="*/ 747836 w 4659336"/>
              <a:gd name="connsiteY97" fmla="*/ 3003082 h 5091764"/>
              <a:gd name="connsiteX98" fmla="*/ 757461 w 4659336"/>
              <a:gd name="connsiteY98" fmla="*/ 2964581 h 5091764"/>
              <a:gd name="connsiteX99" fmla="*/ 651583 w 4659336"/>
              <a:gd name="connsiteY99" fmla="*/ 2887579 h 5091764"/>
              <a:gd name="connsiteX100" fmla="*/ 564956 w 4659336"/>
              <a:gd name="connsiteY100" fmla="*/ 2839453 h 5091764"/>
              <a:gd name="connsiteX101" fmla="*/ 536080 w 4659336"/>
              <a:gd name="connsiteY101" fmla="*/ 2800952 h 5091764"/>
              <a:gd name="connsiteX102" fmla="*/ 478328 w 4659336"/>
              <a:gd name="connsiteY102" fmla="*/ 2781701 h 5091764"/>
              <a:gd name="connsiteX103" fmla="*/ 439827 w 4659336"/>
              <a:gd name="connsiteY103" fmla="*/ 2762451 h 5091764"/>
              <a:gd name="connsiteX104" fmla="*/ 420577 w 4659336"/>
              <a:gd name="connsiteY104" fmla="*/ 2733575 h 5091764"/>
              <a:gd name="connsiteX105" fmla="*/ 391701 w 4659336"/>
              <a:gd name="connsiteY105" fmla="*/ 2714324 h 5091764"/>
              <a:gd name="connsiteX106" fmla="*/ 353200 w 4659336"/>
              <a:gd name="connsiteY106" fmla="*/ 2666198 h 5091764"/>
              <a:gd name="connsiteX107" fmla="*/ 324324 w 4659336"/>
              <a:gd name="connsiteY107" fmla="*/ 2627697 h 5091764"/>
              <a:gd name="connsiteX108" fmla="*/ 285823 w 4659336"/>
              <a:gd name="connsiteY108" fmla="*/ 2618072 h 5091764"/>
              <a:gd name="connsiteX109" fmla="*/ 228072 w 4659336"/>
              <a:gd name="connsiteY109" fmla="*/ 2589196 h 5091764"/>
              <a:gd name="connsiteX110" fmla="*/ 218446 w 4659336"/>
              <a:gd name="connsiteY110" fmla="*/ 2560320 h 5091764"/>
              <a:gd name="connsiteX111" fmla="*/ 189570 w 4659336"/>
              <a:gd name="connsiteY111" fmla="*/ 2531444 h 5091764"/>
              <a:gd name="connsiteX112" fmla="*/ 160695 w 4659336"/>
              <a:gd name="connsiteY112" fmla="*/ 2492943 h 5091764"/>
              <a:gd name="connsiteX113" fmla="*/ 141444 w 4659336"/>
              <a:gd name="connsiteY113" fmla="*/ 2377440 h 5091764"/>
              <a:gd name="connsiteX114" fmla="*/ 131819 w 4659336"/>
              <a:gd name="connsiteY114" fmla="*/ 2338939 h 5091764"/>
              <a:gd name="connsiteX115" fmla="*/ 122194 w 4659336"/>
              <a:gd name="connsiteY115" fmla="*/ 2281187 h 5091764"/>
              <a:gd name="connsiteX116" fmla="*/ 93318 w 4659336"/>
              <a:gd name="connsiteY116" fmla="*/ 2184935 h 5091764"/>
              <a:gd name="connsiteX117" fmla="*/ 74067 w 4659336"/>
              <a:gd name="connsiteY117" fmla="*/ 2088682 h 5091764"/>
              <a:gd name="connsiteX118" fmla="*/ 35566 w 4659336"/>
              <a:gd name="connsiteY118" fmla="*/ 2011680 h 5091764"/>
              <a:gd name="connsiteX119" fmla="*/ 25941 w 4659336"/>
              <a:gd name="connsiteY119" fmla="*/ 1944303 h 5091764"/>
              <a:gd name="connsiteX120" fmla="*/ 16316 w 4659336"/>
              <a:gd name="connsiteY120" fmla="*/ 1915427 h 5091764"/>
              <a:gd name="connsiteX121" fmla="*/ 45192 w 4659336"/>
              <a:gd name="connsiteY121" fmla="*/ 1549667 h 5091764"/>
              <a:gd name="connsiteX122" fmla="*/ 54817 w 4659336"/>
              <a:gd name="connsiteY122" fmla="*/ 1443789 h 5091764"/>
              <a:gd name="connsiteX123" fmla="*/ 64442 w 4659336"/>
              <a:gd name="connsiteY123" fmla="*/ 1405288 h 5091764"/>
              <a:gd name="connsiteX124" fmla="*/ 83693 w 4659336"/>
              <a:gd name="connsiteY124" fmla="*/ 1347537 h 5091764"/>
              <a:gd name="connsiteX125" fmla="*/ 430202 w 4659336"/>
              <a:gd name="connsiteY125" fmla="*/ 1309036 h 5091764"/>
              <a:gd name="connsiteX126" fmla="*/ 709335 w 4659336"/>
              <a:gd name="connsiteY126" fmla="*/ 1280160 h 5091764"/>
              <a:gd name="connsiteX127" fmla="*/ 747836 w 4659336"/>
              <a:gd name="connsiteY127" fmla="*/ 1270535 h 5091764"/>
              <a:gd name="connsiteX128" fmla="*/ 959592 w 4659336"/>
              <a:gd name="connsiteY128" fmla="*/ 1260909 h 5091764"/>
              <a:gd name="connsiteX129" fmla="*/ 1075095 w 4659336"/>
              <a:gd name="connsiteY129" fmla="*/ 1222408 h 5091764"/>
              <a:gd name="connsiteX130" fmla="*/ 1190598 w 4659336"/>
              <a:gd name="connsiteY130" fmla="*/ 1174282 h 5091764"/>
              <a:gd name="connsiteX131" fmla="*/ 1209848 w 4659336"/>
              <a:gd name="connsiteY131" fmla="*/ 1145406 h 5091764"/>
              <a:gd name="connsiteX132" fmla="*/ 1344602 w 4659336"/>
              <a:gd name="connsiteY132" fmla="*/ 1087655 h 5091764"/>
              <a:gd name="connsiteX133" fmla="*/ 1373478 w 4659336"/>
              <a:gd name="connsiteY133" fmla="*/ 1049154 h 5091764"/>
              <a:gd name="connsiteX134" fmla="*/ 1402354 w 4659336"/>
              <a:gd name="connsiteY134" fmla="*/ 1039528 h 5091764"/>
              <a:gd name="connsiteX135" fmla="*/ 1546733 w 4659336"/>
              <a:gd name="connsiteY135" fmla="*/ 1020278 h 5091764"/>
              <a:gd name="connsiteX136" fmla="*/ 1750912 w 4659336"/>
              <a:gd name="connsiteY136" fmla="*/ 1513987 h 5091764"/>
              <a:gd name="connsiteX137" fmla="*/ 1788224 w 4659336"/>
              <a:gd name="connsiteY137" fmla="*/ 1246516 h 5091764"/>
              <a:gd name="connsiteX138" fmla="*/ 1662236 w 4659336"/>
              <a:gd name="connsiteY138" fmla="*/ 981777 h 5091764"/>
              <a:gd name="connsiteX139" fmla="*/ 1831484 w 4659336"/>
              <a:gd name="connsiteY139" fmla="*/ 1008061 h 5091764"/>
              <a:gd name="connsiteX140" fmla="*/ 1739238 w 4659336"/>
              <a:gd name="connsiteY140" fmla="*/ 914400 h 5091764"/>
              <a:gd name="connsiteX141" fmla="*/ 1768114 w 4659336"/>
              <a:gd name="connsiteY141" fmla="*/ 895149 h 5091764"/>
              <a:gd name="connsiteX142" fmla="*/ 1825865 w 4659336"/>
              <a:gd name="connsiteY142" fmla="*/ 875899 h 5091764"/>
              <a:gd name="connsiteX143" fmla="*/ 1902867 w 4659336"/>
              <a:gd name="connsiteY143" fmla="*/ 885524 h 5091764"/>
              <a:gd name="connsiteX144" fmla="*/ 1931743 w 4659336"/>
              <a:gd name="connsiteY144" fmla="*/ 895149 h 5091764"/>
              <a:gd name="connsiteX145" fmla="*/ 1970244 w 4659336"/>
              <a:gd name="connsiteY145" fmla="*/ 885524 h 5091764"/>
              <a:gd name="connsiteX146" fmla="*/ 2047246 w 4659336"/>
              <a:gd name="connsiteY146" fmla="*/ 837398 h 5091764"/>
              <a:gd name="connsiteX147" fmla="*/ 2076122 w 4659336"/>
              <a:gd name="connsiteY147" fmla="*/ 818147 h 5091764"/>
              <a:gd name="connsiteX148" fmla="*/ 2114623 w 4659336"/>
              <a:gd name="connsiteY148" fmla="*/ 808522 h 5091764"/>
              <a:gd name="connsiteX149" fmla="*/ 2162749 w 4659336"/>
              <a:gd name="connsiteY149" fmla="*/ 789272 h 5091764"/>
              <a:gd name="connsiteX150" fmla="*/ 2191625 w 4659336"/>
              <a:gd name="connsiteY150" fmla="*/ 731520 h 5091764"/>
              <a:gd name="connsiteX151" fmla="*/ 2220501 w 4659336"/>
              <a:gd name="connsiteY151" fmla="*/ 721895 h 5091764"/>
              <a:gd name="connsiteX152" fmla="*/ 2249377 w 4659336"/>
              <a:gd name="connsiteY152" fmla="*/ 635267 h 5091764"/>
              <a:gd name="connsiteX153" fmla="*/ 2287878 w 4659336"/>
              <a:gd name="connsiteY153" fmla="*/ 606392 h 5091764"/>
              <a:gd name="connsiteX154" fmla="*/ 2326379 w 4659336"/>
              <a:gd name="connsiteY154" fmla="*/ 596766 h 5091764"/>
              <a:gd name="connsiteX155" fmla="*/ 2355255 w 4659336"/>
              <a:gd name="connsiteY155" fmla="*/ 616017 h 5091764"/>
              <a:gd name="connsiteX156" fmla="*/ 2384130 w 4659336"/>
              <a:gd name="connsiteY156" fmla="*/ 625642 h 5091764"/>
              <a:gd name="connsiteX157" fmla="*/ 2422632 w 4659336"/>
              <a:gd name="connsiteY157" fmla="*/ 654518 h 5091764"/>
              <a:gd name="connsiteX158" fmla="*/ 2499634 w 4659336"/>
              <a:gd name="connsiteY158" fmla="*/ 683394 h 5091764"/>
              <a:gd name="connsiteX159" fmla="*/ 2528509 w 4659336"/>
              <a:gd name="connsiteY159" fmla="*/ 702644 h 5091764"/>
              <a:gd name="connsiteX160" fmla="*/ 2701764 w 4659336"/>
              <a:gd name="connsiteY160" fmla="*/ 693019 h 5091764"/>
              <a:gd name="connsiteX161" fmla="*/ 2749890 w 4659336"/>
              <a:gd name="connsiteY161" fmla="*/ 673768 h 5091764"/>
              <a:gd name="connsiteX162" fmla="*/ 2817267 w 4659336"/>
              <a:gd name="connsiteY162" fmla="*/ 654518 h 5091764"/>
              <a:gd name="connsiteX163" fmla="*/ 2855768 w 4659336"/>
              <a:gd name="connsiteY163" fmla="*/ 635267 h 5091764"/>
              <a:gd name="connsiteX164" fmla="*/ 2923145 w 4659336"/>
              <a:gd name="connsiteY164" fmla="*/ 587141 h 5091764"/>
              <a:gd name="connsiteX165" fmla="*/ 2952021 w 4659336"/>
              <a:gd name="connsiteY165" fmla="*/ 567891 h 5091764"/>
              <a:gd name="connsiteX166" fmla="*/ 3009773 w 4659336"/>
              <a:gd name="connsiteY166" fmla="*/ 539015 h 5091764"/>
              <a:gd name="connsiteX167" fmla="*/ 3077149 w 4659336"/>
              <a:gd name="connsiteY167" fmla="*/ 471638 h 5091764"/>
              <a:gd name="connsiteX168" fmla="*/ 3096400 w 4659336"/>
              <a:gd name="connsiteY168" fmla="*/ 433137 h 5091764"/>
              <a:gd name="connsiteX169" fmla="*/ 3125276 w 4659336"/>
              <a:gd name="connsiteY169" fmla="*/ 413886 h 5091764"/>
              <a:gd name="connsiteX170" fmla="*/ 3154152 w 4659336"/>
              <a:gd name="connsiteY170" fmla="*/ 375385 h 5091764"/>
              <a:gd name="connsiteX171" fmla="*/ 3183027 w 4659336"/>
              <a:gd name="connsiteY171" fmla="*/ 346509 h 5091764"/>
              <a:gd name="connsiteX172" fmla="*/ 3192653 w 4659336"/>
              <a:gd name="connsiteY172" fmla="*/ 308008 h 5091764"/>
              <a:gd name="connsiteX173" fmla="*/ 3221528 w 4659336"/>
              <a:gd name="connsiteY173" fmla="*/ 288758 h 5091764"/>
              <a:gd name="connsiteX174" fmla="*/ 3250404 w 4659336"/>
              <a:gd name="connsiteY174" fmla="*/ 259882 h 5091764"/>
              <a:gd name="connsiteX175" fmla="*/ 3308156 w 4659336"/>
              <a:gd name="connsiteY175" fmla="*/ 192505 h 5091764"/>
              <a:gd name="connsiteX176" fmla="*/ 3317781 w 4659336"/>
              <a:gd name="connsiteY176" fmla="*/ 144379 h 5091764"/>
              <a:gd name="connsiteX177" fmla="*/ 3337032 w 4659336"/>
              <a:gd name="connsiteY177" fmla="*/ 86627 h 5091764"/>
              <a:gd name="connsiteX178" fmla="*/ 3356282 w 4659336"/>
              <a:gd name="connsiteY178" fmla="*/ 19251 h 5091764"/>
              <a:gd name="connsiteX179" fmla="*/ 3385158 w 4659336"/>
              <a:gd name="connsiteY179" fmla="*/ 0 h 5091764"/>
              <a:gd name="connsiteX180" fmla="*/ 3462160 w 4659336"/>
              <a:gd name="connsiteY180" fmla="*/ 28876 h 5091764"/>
              <a:gd name="connsiteX181" fmla="*/ 3491036 w 4659336"/>
              <a:gd name="connsiteY181" fmla="*/ 57752 h 5091764"/>
              <a:gd name="connsiteX182" fmla="*/ 3519912 w 4659336"/>
              <a:gd name="connsiteY182" fmla="*/ 77002 h 5091764"/>
              <a:gd name="connsiteX183" fmla="*/ 3539162 w 4659336"/>
              <a:gd name="connsiteY183" fmla="*/ 115503 h 5091764"/>
              <a:gd name="connsiteX184" fmla="*/ 3568038 w 4659336"/>
              <a:gd name="connsiteY184" fmla="*/ 154004 h 5091764"/>
              <a:gd name="connsiteX185" fmla="*/ 3577663 w 4659336"/>
              <a:gd name="connsiteY185" fmla="*/ 182880 h 5091764"/>
              <a:gd name="connsiteX186" fmla="*/ 3616164 w 4659336"/>
              <a:gd name="connsiteY186" fmla="*/ 240632 h 5091764"/>
              <a:gd name="connsiteX187" fmla="*/ 3664290 w 4659336"/>
              <a:gd name="connsiteY187" fmla="*/ 317634 h 5091764"/>
              <a:gd name="connsiteX188" fmla="*/ 3702792 w 4659336"/>
              <a:gd name="connsiteY188" fmla="*/ 365760 h 5091764"/>
              <a:gd name="connsiteX189" fmla="*/ 3722042 w 4659336"/>
              <a:gd name="connsiteY189" fmla="*/ 394636 h 5091764"/>
              <a:gd name="connsiteX190" fmla="*/ 3760543 w 4659336"/>
              <a:gd name="connsiteY190" fmla="*/ 413886 h 5091764"/>
              <a:gd name="connsiteX191" fmla="*/ 3827920 w 4659336"/>
              <a:gd name="connsiteY191" fmla="*/ 481263 h 5091764"/>
              <a:gd name="connsiteX192" fmla="*/ 3837545 w 4659336"/>
              <a:gd name="connsiteY192" fmla="*/ 510139 h 5091764"/>
              <a:gd name="connsiteX193" fmla="*/ 3895297 w 4659336"/>
              <a:gd name="connsiteY193" fmla="*/ 539015 h 5091764"/>
              <a:gd name="connsiteX194" fmla="*/ 3953048 w 4659336"/>
              <a:gd name="connsiteY194" fmla="*/ 596766 h 5091764"/>
              <a:gd name="connsiteX195" fmla="*/ 4010800 w 4659336"/>
              <a:gd name="connsiteY195" fmla="*/ 635267 h 5091764"/>
              <a:gd name="connsiteX196" fmla="*/ 4039676 w 4659336"/>
              <a:gd name="connsiteY196" fmla="*/ 654518 h 5091764"/>
              <a:gd name="connsiteX197" fmla="*/ 4068552 w 4659336"/>
              <a:gd name="connsiteY197" fmla="*/ 683394 h 5091764"/>
              <a:gd name="connsiteX198" fmla="*/ 4135928 w 4659336"/>
              <a:gd name="connsiteY198" fmla="*/ 712269 h 5091764"/>
              <a:gd name="connsiteX199" fmla="*/ 4203305 w 4659336"/>
              <a:gd name="connsiteY199" fmla="*/ 750771 h 5091764"/>
              <a:gd name="connsiteX200" fmla="*/ 4261057 w 4659336"/>
              <a:gd name="connsiteY200" fmla="*/ 770021 h 5091764"/>
              <a:gd name="connsiteX201" fmla="*/ 4289933 w 4659336"/>
              <a:gd name="connsiteY201" fmla="*/ 789272 h 5091764"/>
              <a:gd name="connsiteX202" fmla="*/ 4328434 w 4659336"/>
              <a:gd name="connsiteY202" fmla="*/ 827773 h 5091764"/>
              <a:gd name="connsiteX203" fmla="*/ 4415061 w 4659336"/>
              <a:gd name="connsiteY203" fmla="*/ 875899 h 5091764"/>
              <a:gd name="connsiteX204" fmla="*/ 4443937 w 4659336"/>
              <a:gd name="connsiteY204" fmla="*/ 885524 h 5091764"/>
              <a:gd name="connsiteX205" fmla="*/ 4453562 w 4659336"/>
              <a:gd name="connsiteY205" fmla="*/ 914400 h 5091764"/>
              <a:gd name="connsiteX206" fmla="*/ 4482438 w 4659336"/>
              <a:gd name="connsiteY206" fmla="*/ 885524 h 5091764"/>
              <a:gd name="connsiteX0" fmla="*/ 4482438 w 4659336"/>
              <a:gd name="connsiteY0" fmla="*/ 885524 h 5091764"/>
              <a:gd name="connsiteX1" fmla="*/ 4482438 w 4659336"/>
              <a:gd name="connsiteY1" fmla="*/ 885524 h 5091764"/>
              <a:gd name="connsiteX2" fmla="*/ 4501688 w 4659336"/>
              <a:gd name="connsiteY2" fmla="*/ 2069432 h 5091764"/>
              <a:gd name="connsiteX3" fmla="*/ 4549815 w 4659336"/>
              <a:gd name="connsiteY3" fmla="*/ 2127183 h 5091764"/>
              <a:gd name="connsiteX4" fmla="*/ 4559440 w 4659336"/>
              <a:gd name="connsiteY4" fmla="*/ 2175309 h 5091764"/>
              <a:gd name="connsiteX5" fmla="*/ 4569065 w 4659336"/>
              <a:gd name="connsiteY5" fmla="*/ 2723949 h 5091764"/>
              <a:gd name="connsiteX6" fmla="*/ 4588316 w 4659336"/>
              <a:gd name="connsiteY6" fmla="*/ 2858703 h 5091764"/>
              <a:gd name="connsiteX7" fmla="*/ 4597941 w 4659336"/>
              <a:gd name="connsiteY7" fmla="*/ 2945331 h 5091764"/>
              <a:gd name="connsiteX8" fmla="*/ 4607566 w 4659336"/>
              <a:gd name="connsiteY8" fmla="*/ 3022333 h 5091764"/>
              <a:gd name="connsiteX9" fmla="*/ 4452704 w 4659336"/>
              <a:gd name="connsiteY9" fmla="*/ 4090737 h 5091764"/>
              <a:gd name="connsiteX10" fmla="*/ 4626817 w 4659336"/>
              <a:gd name="connsiteY10" fmla="*/ 4138863 h 5091764"/>
              <a:gd name="connsiteX11" fmla="*/ 4646067 w 4659336"/>
              <a:gd name="connsiteY11" fmla="*/ 4177364 h 5091764"/>
              <a:gd name="connsiteX12" fmla="*/ 4478552 w 4659336"/>
              <a:gd name="connsiteY12" fmla="*/ 4316560 h 5091764"/>
              <a:gd name="connsiteX13" fmla="*/ 4636442 w 4659336"/>
              <a:gd name="connsiteY13" fmla="*/ 4639377 h 5091764"/>
              <a:gd name="connsiteX14" fmla="*/ 4626817 w 4659336"/>
              <a:gd name="connsiteY14" fmla="*/ 4668253 h 5091764"/>
              <a:gd name="connsiteX15" fmla="*/ 4493689 w 4659336"/>
              <a:gd name="connsiteY15" fmla="*/ 4897963 h 5091764"/>
              <a:gd name="connsiteX16" fmla="*/ 4569065 w 4659336"/>
              <a:gd name="connsiteY16" fmla="*/ 4937760 h 5091764"/>
              <a:gd name="connsiteX17" fmla="*/ 4559440 w 4659336"/>
              <a:gd name="connsiteY17" fmla="*/ 4985886 h 5091764"/>
              <a:gd name="connsiteX18" fmla="*/ 4445021 w 4659336"/>
              <a:gd name="connsiteY18" fmla="*/ 4967933 h 5091764"/>
              <a:gd name="connsiteX19" fmla="*/ 4443937 w 4659336"/>
              <a:gd name="connsiteY19" fmla="*/ 5005137 h 5091764"/>
              <a:gd name="connsiteX20" fmla="*/ 4415061 w 4659336"/>
              <a:gd name="connsiteY20" fmla="*/ 5014762 h 5091764"/>
              <a:gd name="connsiteX21" fmla="*/ 4078177 w 4659336"/>
              <a:gd name="connsiteY21" fmla="*/ 4995512 h 5091764"/>
              <a:gd name="connsiteX22" fmla="*/ 3904922 w 4659336"/>
              <a:gd name="connsiteY22" fmla="*/ 5005137 h 5091764"/>
              <a:gd name="connsiteX23" fmla="*/ 3866421 w 4659336"/>
              <a:gd name="connsiteY23" fmla="*/ 5014762 h 5091764"/>
              <a:gd name="connsiteX24" fmla="*/ 3779794 w 4659336"/>
              <a:gd name="connsiteY24" fmla="*/ 5034013 h 5091764"/>
              <a:gd name="connsiteX25" fmla="*/ 3702792 w 4659336"/>
              <a:gd name="connsiteY25" fmla="*/ 5062888 h 5091764"/>
              <a:gd name="connsiteX26" fmla="*/ 3645040 w 4659336"/>
              <a:gd name="connsiteY26" fmla="*/ 5082139 h 5091764"/>
              <a:gd name="connsiteX27" fmla="*/ 3616164 w 4659336"/>
              <a:gd name="connsiteY27" fmla="*/ 5091764 h 5091764"/>
              <a:gd name="connsiteX28" fmla="*/ 3250404 w 4659336"/>
              <a:gd name="connsiteY28" fmla="*/ 5082139 h 5091764"/>
              <a:gd name="connsiteX29" fmla="*/ 3240779 w 4659336"/>
              <a:gd name="connsiteY29" fmla="*/ 5043638 h 5091764"/>
              <a:gd name="connsiteX30" fmla="*/ 3231154 w 4659336"/>
              <a:gd name="connsiteY30" fmla="*/ 4937760 h 5091764"/>
              <a:gd name="connsiteX31" fmla="*/ 3211903 w 4659336"/>
              <a:gd name="connsiteY31" fmla="*/ 4899259 h 5091764"/>
              <a:gd name="connsiteX32" fmla="*/ 3192653 w 4659336"/>
              <a:gd name="connsiteY32" fmla="*/ 4841507 h 5091764"/>
              <a:gd name="connsiteX33" fmla="*/ 3183027 w 4659336"/>
              <a:gd name="connsiteY33" fmla="*/ 4793381 h 5091764"/>
              <a:gd name="connsiteX34" fmla="*/ 3154152 w 4659336"/>
              <a:gd name="connsiteY34" fmla="*/ 4754880 h 5091764"/>
              <a:gd name="connsiteX35" fmla="*/ 3134901 w 4659336"/>
              <a:gd name="connsiteY35" fmla="*/ 4706754 h 5091764"/>
              <a:gd name="connsiteX36" fmla="*/ 3115650 w 4659336"/>
              <a:gd name="connsiteY36" fmla="*/ 4398745 h 5091764"/>
              <a:gd name="connsiteX37" fmla="*/ 3106025 w 4659336"/>
              <a:gd name="connsiteY37" fmla="*/ 4225491 h 5091764"/>
              <a:gd name="connsiteX38" fmla="*/ 3096400 w 4659336"/>
              <a:gd name="connsiteY38" fmla="*/ 4196615 h 5091764"/>
              <a:gd name="connsiteX39" fmla="*/ 2961646 w 4659336"/>
              <a:gd name="connsiteY39" fmla="*/ 4186989 h 5091764"/>
              <a:gd name="connsiteX40" fmla="*/ 2923145 w 4659336"/>
              <a:gd name="connsiteY40" fmla="*/ 4167739 h 5091764"/>
              <a:gd name="connsiteX41" fmla="*/ 2778766 w 4659336"/>
              <a:gd name="connsiteY41" fmla="*/ 4138863 h 5091764"/>
              <a:gd name="connsiteX42" fmla="*/ 2807642 w 4659336"/>
              <a:gd name="connsiteY42" fmla="*/ 4023360 h 5091764"/>
              <a:gd name="connsiteX43" fmla="*/ 2836518 w 4659336"/>
              <a:gd name="connsiteY43" fmla="*/ 4004109 h 5091764"/>
              <a:gd name="connsiteX44" fmla="*/ 2894269 w 4659336"/>
              <a:gd name="connsiteY44" fmla="*/ 3907857 h 5091764"/>
              <a:gd name="connsiteX45" fmla="*/ 2913520 w 4659336"/>
              <a:gd name="connsiteY45" fmla="*/ 3878981 h 5091764"/>
              <a:gd name="connsiteX46" fmla="*/ 2923145 w 4659336"/>
              <a:gd name="connsiteY46" fmla="*/ 3850105 h 5091764"/>
              <a:gd name="connsiteX47" fmla="*/ 2942396 w 4659336"/>
              <a:gd name="connsiteY47" fmla="*/ 3821229 h 5091764"/>
              <a:gd name="connsiteX48" fmla="*/ 2847227 w 4659336"/>
              <a:gd name="connsiteY48" fmla="*/ 3831271 h 5091764"/>
              <a:gd name="connsiteX49" fmla="*/ 2864745 w 4659336"/>
              <a:gd name="connsiteY49" fmla="*/ 3784440 h 5091764"/>
              <a:gd name="connsiteX50" fmla="*/ 2834680 w 4659336"/>
              <a:gd name="connsiteY50" fmla="*/ 3805264 h 5091764"/>
              <a:gd name="connsiteX51" fmla="*/ 2776929 w 4659336"/>
              <a:gd name="connsiteY51" fmla="*/ 3854963 h 5091764"/>
              <a:gd name="connsiteX52" fmla="*/ 2616327 w 4659336"/>
              <a:gd name="connsiteY52" fmla="*/ 3773658 h 5091764"/>
              <a:gd name="connsiteX53" fmla="*/ 2568306 w 4659336"/>
              <a:gd name="connsiteY53" fmla="*/ 3728261 h 5091764"/>
              <a:gd name="connsiteX54" fmla="*/ 2527967 w 4659336"/>
              <a:gd name="connsiteY54" fmla="*/ 3703689 h 5091764"/>
              <a:gd name="connsiteX55" fmla="*/ 2491846 w 4659336"/>
              <a:gd name="connsiteY55" fmla="*/ 3644503 h 5091764"/>
              <a:gd name="connsiteX56" fmla="*/ 2389433 w 4659336"/>
              <a:gd name="connsiteY56" fmla="*/ 3654266 h 5091764"/>
              <a:gd name="connsiteX57" fmla="*/ 2372020 w 4659336"/>
              <a:gd name="connsiteY57" fmla="*/ 3657274 h 5091764"/>
              <a:gd name="connsiteX58" fmla="*/ 2326274 w 4659336"/>
              <a:gd name="connsiteY58" fmla="*/ 3614608 h 5091764"/>
              <a:gd name="connsiteX59" fmla="*/ 2325732 w 4659336"/>
              <a:gd name="connsiteY59" fmla="*/ 3625668 h 5091764"/>
              <a:gd name="connsiteX60" fmla="*/ 2295017 w 4659336"/>
              <a:gd name="connsiteY60" fmla="*/ 3610582 h 5091764"/>
              <a:gd name="connsiteX61" fmla="*/ 2267247 w 4659336"/>
              <a:gd name="connsiteY61" fmla="*/ 3611875 h 5091764"/>
              <a:gd name="connsiteX62" fmla="*/ 2156800 w 4659336"/>
              <a:gd name="connsiteY62" fmla="*/ 3613451 h 5091764"/>
              <a:gd name="connsiteX63" fmla="*/ 1948403 w 4659336"/>
              <a:gd name="connsiteY63" fmla="*/ 3573231 h 5091764"/>
              <a:gd name="connsiteX64" fmla="*/ 1775690 w 4659336"/>
              <a:gd name="connsiteY64" fmla="*/ 3416365 h 5091764"/>
              <a:gd name="connsiteX65" fmla="*/ 1686161 w 4659336"/>
              <a:gd name="connsiteY65" fmla="*/ 3283097 h 5091764"/>
              <a:gd name="connsiteX66" fmla="*/ 1556358 w 4659336"/>
              <a:gd name="connsiteY66" fmla="*/ 3147461 h 5091764"/>
              <a:gd name="connsiteX67" fmla="*/ 1527482 w 4659336"/>
              <a:gd name="connsiteY67" fmla="*/ 3176337 h 5091764"/>
              <a:gd name="connsiteX68" fmla="*/ 1488981 w 4659336"/>
              <a:gd name="connsiteY68" fmla="*/ 3195587 h 5091764"/>
              <a:gd name="connsiteX69" fmla="*/ 1469730 w 4659336"/>
              <a:gd name="connsiteY69" fmla="*/ 3224463 h 5091764"/>
              <a:gd name="connsiteX70" fmla="*/ 1402354 w 4659336"/>
              <a:gd name="connsiteY70" fmla="*/ 3253339 h 5091764"/>
              <a:gd name="connsiteX71" fmla="*/ 1334977 w 4659336"/>
              <a:gd name="connsiteY71" fmla="*/ 3301465 h 5091764"/>
              <a:gd name="connsiteX72" fmla="*/ 1277225 w 4659336"/>
              <a:gd name="connsiteY72" fmla="*/ 3320716 h 5091764"/>
              <a:gd name="connsiteX73" fmla="*/ 1238724 w 4659336"/>
              <a:gd name="connsiteY73" fmla="*/ 3349592 h 5091764"/>
              <a:gd name="connsiteX74" fmla="*/ 1180973 w 4659336"/>
              <a:gd name="connsiteY74" fmla="*/ 3368842 h 5091764"/>
              <a:gd name="connsiteX75" fmla="*/ 1142472 w 4659336"/>
              <a:gd name="connsiteY75" fmla="*/ 3388093 h 5091764"/>
              <a:gd name="connsiteX76" fmla="*/ 1093573 w 4659336"/>
              <a:gd name="connsiteY76" fmla="*/ 3510966 h 5091764"/>
              <a:gd name="connsiteX77" fmla="*/ 940341 w 4659336"/>
              <a:gd name="connsiteY77" fmla="*/ 3445844 h 5091764"/>
              <a:gd name="connsiteX78" fmla="*/ 967044 w 4659336"/>
              <a:gd name="connsiteY78" fmla="*/ 3559826 h 5091764"/>
              <a:gd name="connsiteX79" fmla="*/ 872964 w 4659336"/>
              <a:gd name="connsiteY79" fmla="*/ 3474720 h 5091764"/>
              <a:gd name="connsiteX80" fmla="*/ 834463 w 4659336"/>
              <a:gd name="connsiteY80" fmla="*/ 3493971 h 5091764"/>
              <a:gd name="connsiteX81" fmla="*/ 767086 w 4659336"/>
              <a:gd name="connsiteY81" fmla="*/ 3513221 h 5091764"/>
              <a:gd name="connsiteX82" fmla="*/ 738210 w 4659336"/>
              <a:gd name="connsiteY82" fmla="*/ 3532472 h 5091764"/>
              <a:gd name="connsiteX83" fmla="*/ 604326 w 4659336"/>
              <a:gd name="connsiteY83" fmla="*/ 3657547 h 5091764"/>
              <a:gd name="connsiteX84" fmla="*/ 603457 w 4659336"/>
              <a:gd name="connsiteY84" fmla="*/ 3503596 h 5091764"/>
              <a:gd name="connsiteX85" fmla="*/ 473579 w 4659336"/>
              <a:gd name="connsiteY85" fmla="*/ 3490025 h 5091764"/>
              <a:gd name="connsiteX86" fmla="*/ 526455 w 4659336"/>
              <a:gd name="connsiteY86" fmla="*/ 3397718 h 5091764"/>
              <a:gd name="connsiteX87" fmla="*/ 497579 w 4659336"/>
              <a:gd name="connsiteY87" fmla="*/ 3378467 h 5091764"/>
              <a:gd name="connsiteX88" fmla="*/ 468703 w 4659336"/>
              <a:gd name="connsiteY88" fmla="*/ 3349592 h 5091764"/>
              <a:gd name="connsiteX89" fmla="*/ 478328 w 4659336"/>
              <a:gd name="connsiteY89" fmla="*/ 3262964 h 5091764"/>
              <a:gd name="connsiteX90" fmla="*/ 516829 w 4659336"/>
              <a:gd name="connsiteY90" fmla="*/ 3224463 h 5091764"/>
              <a:gd name="connsiteX91" fmla="*/ 584206 w 4659336"/>
              <a:gd name="connsiteY91" fmla="*/ 3195587 h 5091764"/>
              <a:gd name="connsiteX92" fmla="*/ 613082 w 4659336"/>
              <a:gd name="connsiteY92" fmla="*/ 3166712 h 5091764"/>
              <a:gd name="connsiteX93" fmla="*/ 651583 w 4659336"/>
              <a:gd name="connsiteY93" fmla="*/ 3147461 h 5091764"/>
              <a:gd name="connsiteX94" fmla="*/ 670834 w 4659336"/>
              <a:gd name="connsiteY94" fmla="*/ 3118585 h 5091764"/>
              <a:gd name="connsiteX95" fmla="*/ 680459 w 4659336"/>
              <a:gd name="connsiteY95" fmla="*/ 3089709 h 5091764"/>
              <a:gd name="connsiteX96" fmla="*/ 728585 w 4659336"/>
              <a:gd name="connsiteY96" fmla="*/ 3031958 h 5091764"/>
              <a:gd name="connsiteX97" fmla="*/ 747836 w 4659336"/>
              <a:gd name="connsiteY97" fmla="*/ 3003082 h 5091764"/>
              <a:gd name="connsiteX98" fmla="*/ 757461 w 4659336"/>
              <a:gd name="connsiteY98" fmla="*/ 2964581 h 5091764"/>
              <a:gd name="connsiteX99" fmla="*/ 651583 w 4659336"/>
              <a:gd name="connsiteY99" fmla="*/ 2887579 h 5091764"/>
              <a:gd name="connsiteX100" fmla="*/ 564956 w 4659336"/>
              <a:gd name="connsiteY100" fmla="*/ 2839453 h 5091764"/>
              <a:gd name="connsiteX101" fmla="*/ 536080 w 4659336"/>
              <a:gd name="connsiteY101" fmla="*/ 2800952 h 5091764"/>
              <a:gd name="connsiteX102" fmla="*/ 478328 w 4659336"/>
              <a:gd name="connsiteY102" fmla="*/ 2781701 h 5091764"/>
              <a:gd name="connsiteX103" fmla="*/ 439827 w 4659336"/>
              <a:gd name="connsiteY103" fmla="*/ 2762451 h 5091764"/>
              <a:gd name="connsiteX104" fmla="*/ 420577 w 4659336"/>
              <a:gd name="connsiteY104" fmla="*/ 2733575 h 5091764"/>
              <a:gd name="connsiteX105" fmla="*/ 391701 w 4659336"/>
              <a:gd name="connsiteY105" fmla="*/ 2714324 h 5091764"/>
              <a:gd name="connsiteX106" fmla="*/ 353200 w 4659336"/>
              <a:gd name="connsiteY106" fmla="*/ 2666198 h 5091764"/>
              <a:gd name="connsiteX107" fmla="*/ 324324 w 4659336"/>
              <a:gd name="connsiteY107" fmla="*/ 2627697 h 5091764"/>
              <a:gd name="connsiteX108" fmla="*/ 285823 w 4659336"/>
              <a:gd name="connsiteY108" fmla="*/ 2618072 h 5091764"/>
              <a:gd name="connsiteX109" fmla="*/ 228072 w 4659336"/>
              <a:gd name="connsiteY109" fmla="*/ 2589196 h 5091764"/>
              <a:gd name="connsiteX110" fmla="*/ 218446 w 4659336"/>
              <a:gd name="connsiteY110" fmla="*/ 2560320 h 5091764"/>
              <a:gd name="connsiteX111" fmla="*/ 189570 w 4659336"/>
              <a:gd name="connsiteY111" fmla="*/ 2531444 h 5091764"/>
              <a:gd name="connsiteX112" fmla="*/ 160695 w 4659336"/>
              <a:gd name="connsiteY112" fmla="*/ 2492943 h 5091764"/>
              <a:gd name="connsiteX113" fmla="*/ 141444 w 4659336"/>
              <a:gd name="connsiteY113" fmla="*/ 2377440 h 5091764"/>
              <a:gd name="connsiteX114" fmla="*/ 131819 w 4659336"/>
              <a:gd name="connsiteY114" fmla="*/ 2338939 h 5091764"/>
              <a:gd name="connsiteX115" fmla="*/ 122194 w 4659336"/>
              <a:gd name="connsiteY115" fmla="*/ 2281187 h 5091764"/>
              <a:gd name="connsiteX116" fmla="*/ 93318 w 4659336"/>
              <a:gd name="connsiteY116" fmla="*/ 2184935 h 5091764"/>
              <a:gd name="connsiteX117" fmla="*/ 74067 w 4659336"/>
              <a:gd name="connsiteY117" fmla="*/ 2088682 h 5091764"/>
              <a:gd name="connsiteX118" fmla="*/ 35566 w 4659336"/>
              <a:gd name="connsiteY118" fmla="*/ 2011680 h 5091764"/>
              <a:gd name="connsiteX119" fmla="*/ 25941 w 4659336"/>
              <a:gd name="connsiteY119" fmla="*/ 1944303 h 5091764"/>
              <a:gd name="connsiteX120" fmla="*/ 16316 w 4659336"/>
              <a:gd name="connsiteY120" fmla="*/ 1915427 h 5091764"/>
              <a:gd name="connsiteX121" fmla="*/ 45192 w 4659336"/>
              <a:gd name="connsiteY121" fmla="*/ 1549667 h 5091764"/>
              <a:gd name="connsiteX122" fmla="*/ 54817 w 4659336"/>
              <a:gd name="connsiteY122" fmla="*/ 1443789 h 5091764"/>
              <a:gd name="connsiteX123" fmla="*/ 64442 w 4659336"/>
              <a:gd name="connsiteY123" fmla="*/ 1405288 h 5091764"/>
              <a:gd name="connsiteX124" fmla="*/ 83693 w 4659336"/>
              <a:gd name="connsiteY124" fmla="*/ 1347537 h 5091764"/>
              <a:gd name="connsiteX125" fmla="*/ 430202 w 4659336"/>
              <a:gd name="connsiteY125" fmla="*/ 1309036 h 5091764"/>
              <a:gd name="connsiteX126" fmla="*/ 709335 w 4659336"/>
              <a:gd name="connsiteY126" fmla="*/ 1280160 h 5091764"/>
              <a:gd name="connsiteX127" fmla="*/ 747836 w 4659336"/>
              <a:gd name="connsiteY127" fmla="*/ 1270535 h 5091764"/>
              <a:gd name="connsiteX128" fmla="*/ 959592 w 4659336"/>
              <a:gd name="connsiteY128" fmla="*/ 1260909 h 5091764"/>
              <a:gd name="connsiteX129" fmla="*/ 1075095 w 4659336"/>
              <a:gd name="connsiteY129" fmla="*/ 1222408 h 5091764"/>
              <a:gd name="connsiteX130" fmla="*/ 1190598 w 4659336"/>
              <a:gd name="connsiteY130" fmla="*/ 1174282 h 5091764"/>
              <a:gd name="connsiteX131" fmla="*/ 1209848 w 4659336"/>
              <a:gd name="connsiteY131" fmla="*/ 1145406 h 5091764"/>
              <a:gd name="connsiteX132" fmla="*/ 1344602 w 4659336"/>
              <a:gd name="connsiteY132" fmla="*/ 1087655 h 5091764"/>
              <a:gd name="connsiteX133" fmla="*/ 1373478 w 4659336"/>
              <a:gd name="connsiteY133" fmla="*/ 1049154 h 5091764"/>
              <a:gd name="connsiteX134" fmla="*/ 1402354 w 4659336"/>
              <a:gd name="connsiteY134" fmla="*/ 1039528 h 5091764"/>
              <a:gd name="connsiteX135" fmla="*/ 1546733 w 4659336"/>
              <a:gd name="connsiteY135" fmla="*/ 1020278 h 5091764"/>
              <a:gd name="connsiteX136" fmla="*/ 1750912 w 4659336"/>
              <a:gd name="connsiteY136" fmla="*/ 1513987 h 5091764"/>
              <a:gd name="connsiteX137" fmla="*/ 1788224 w 4659336"/>
              <a:gd name="connsiteY137" fmla="*/ 1246516 h 5091764"/>
              <a:gd name="connsiteX138" fmla="*/ 1662236 w 4659336"/>
              <a:gd name="connsiteY138" fmla="*/ 981777 h 5091764"/>
              <a:gd name="connsiteX139" fmla="*/ 1831484 w 4659336"/>
              <a:gd name="connsiteY139" fmla="*/ 1008061 h 5091764"/>
              <a:gd name="connsiteX140" fmla="*/ 1739238 w 4659336"/>
              <a:gd name="connsiteY140" fmla="*/ 914400 h 5091764"/>
              <a:gd name="connsiteX141" fmla="*/ 1768114 w 4659336"/>
              <a:gd name="connsiteY141" fmla="*/ 895149 h 5091764"/>
              <a:gd name="connsiteX142" fmla="*/ 1825865 w 4659336"/>
              <a:gd name="connsiteY142" fmla="*/ 875899 h 5091764"/>
              <a:gd name="connsiteX143" fmla="*/ 1902867 w 4659336"/>
              <a:gd name="connsiteY143" fmla="*/ 885524 h 5091764"/>
              <a:gd name="connsiteX144" fmla="*/ 2020314 w 4659336"/>
              <a:gd name="connsiteY144" fmla="*/ 1019259 h 5091764"/>
              <a:gd name="connsiteX145" fmla="*/ 1970244 w 4659336"/>
              <a:gd name="connsiteY145" fmla="*/ 885524 h 5091764"/>
              <a:gd name="connsiteX146" fmla="*/ 2047246 w 4659336"/>
              <a:gd name="connsiteY146" fmla="*/ 837398 h 5091764"/>
              <a:gd name="connsiteX147" fmla="*/ 2076122 w 4659336"/>
              <a:gd name="connsiteY147" fmla="*/ 818147 h 5091764"/>
              <a:gd name="connsiteX148" fmla="*/ 2114623 w 4659336"/>
              <a:gd name="connsiteY148" fmla="*/ 808522 h 5091764"/>
              <a:gd name="connsiteX149" fmla="*/ 2162749 w 4659336"/>
              <a:gd name="connsiteY149" fmla="*/ 789272 h 5091764"/>
              <a:gd name="connsiteX150" fmla="*/ 2191625 w 4659336"/>
              <a:gd name="connsiteY150" fmla="*/ 731520 h 5091764"/>
              <a:gd name="connsiteX151" fmla="*/ 2220501 w 4659336"/>
              <a:gd name="connsiteY151" fmla="*/ 721895 h 5091764"/>
              <a:gd name="connsiteX152" fmla="*/ 2249377 w 4659336"/>
              <a:gd name="connsiteY152" fmla="*/ 635267 h 5091764"/>
              <a:gd name="connsiteX153" fmla="*/ 2287878 w 4659336"/>
              <a:gd name="connsiteY153" fmla="*/ 606392 h 5091764"/>
              <a:gd name="connsiteX154" fmla="*/ 2326379 w 4659336"/>
              <a:gd name="connsiteY154" fmla="*/ 596766 h 5091764"/>
              <a:gd name="connsiteX155" fmla="*/ 2355255 w 4659336"/>
              <a:gd name="connsiteY155" fmla="*/ 616017 h 5091764"/>
              <a:gd name="connsiteX156" fmla="*/ 2384130 w 4659336"/>
              <a:gd name="connsiteY156" fmla="*/ 625642 h 5091764"/>
              <a:gd name="connsiteX157" fmla="*/ 2422632 w 4659336"/>
              <a:gd name="connsiteY157" fmla="*/ 654518 h 5091764"/>
              <a:gd name="connsiteX158" fmla="*/ 2499634 w 4659336"/>
              <a:gd name="connsiteY158" fmla="*/ 683394 h 5091764"/>
              <a:gd name="connsiteX159" fmla="*/ 2528509 w 4659336"/>
              <a:gd name="connsiteY159" fmla="*/ 702644 h 5091764"/>
              <a:gd name="connsiteX160" fmla="*/ 2701764 w 4659336"/>
              <a:gd name="connsiteY160" fmla="*/ 693019 h 5091764"/>
              <a:gd name="connsiteX161" fmla="*/ 2749890 w 4659336"/>
              <a:gd name="connsiteY161" fmla="*/ 673768 h 5091764"/>
              <a:gd name="connsiteX162" fmla="*/ 2817267 w 4659336"/>
              <a:gd name="connsiteY162" fmla="*/ 654518 h 5091764"/>
              <a:gd name="connsiteX163" fmla="*/ 2855768 w 4659336"/>
              <a:gd name="connsiteY163" fmla="*/ 635267 h 5091764"/>
              <a:gd name="connsiteX164" fmla="*/ 2923145 w 4659336"/>
              <a:gd name="connsiteY164" fmla="*/ 587141 h 5091764"/>
              <a:gd name="connsiteX165" fmla="*/ 2952021 w 4659336"/>
              <a:gd name="connsiteY165" fmla="*/ 567891 h 5091764"/>
              <a:gd name="connsiteX166" fmla="*/ 3009773 w 4659336"/>
              <a:gd name="connsiteY166" fmla="*/ 539015 h 5091764"/>
              <a:gd name="connsiteX167" fmla="*/ 3077149 w 4659336"/>
              <a:gd name="connsiteY167" fmla="*/ 471638 h 5091764"/>
              <a:gd name="connsiteX168" fmla="*/ 3096400 w 4659336"/>
              <a:gd name="connsiteY168" fmla="*/ 433137 h 5091764"/>
              <a:gd name="connsiteX169" fmla="*/ 3125276 w 4659336"/>
              <a:gd name="connsiteY169" fmla="*/ 413886 h 5091764"/>
              <a:gd name="connsiteX170" fmla="*/ 3154152 w 4659336"/>
              <a:gd name="connsiteY170" fmla="*/ 375385 h 5091764"/>
              <a:gd name="connsiteX171" fmla="*/ 3183027 w 4659336"/>
              <a:gd name="connsiteY171" fmla="*/ 346509 h 5091764"/>
              <a:gd name="connsiteX172" fmla="*/ 3192653 w 4659336"/>
              <a:gd name="connsiteY172" fmla="*/ 308008 h 5091764"/>
              <a:gd name="connsiteX173" fmla="*/ 3221528 w 4659336"/>
              <a:gd name="connsiteY173" fmla="*/ 288758 h 5091764"/>
              <a:gd name="connsiteX174" fmla="*/ 3250404 w 4659336"/>
              <a:gd name="connsiteY174" fmla="*/ 259882 h 5091764"/>
              <a:gd name="connsiteX175" fmla="*/ 3308156 w 4659336"/>
              <a:gd name="connsiteY175" fmla="*/ 192505 h 5091764"/>
              <a:gd name="connsiteX176" fmla="*/ 3317781 w 4659336"/>
              <a:gd name="connsiteY176" fmla="*/ 144379 h 5091764"/>
              <a:gd name="connsiteX177" fmla="*/ 3337032 w 4659336"/>
              <a:gd name="connsiteY177" fmla="*/ 86627 h 5091764"/>
              <a:gd name="connsiteX178" fmla="*/ 3356282 w 4659336"/>
              <a:gd name="connsiteY178" fmla="*/ 19251 h 5091764"/>
              <a:gd name="connsiteX179" fmla="*/ 3385158 w 4659336"/>
              <a:gd name="connsiteY179" fmla="*/ 0 h 5091764"/>
              <a:gd name="connsiteX180" fmla="*/ 3462160 w 4659336"/>
              <a:gd name="connsiteY180" fmla="*/ 28876 h 5091764"/>
              <a:gd name="connsiteX181" fmla="*/ 3491036 w 4659336"/>
              <a:gd name="connsiteY181" fmla="*/ 57752 h 5091764"/>
              <a:gd name="connsiteX182" fmla="*/ 3519912 w 4659336"/>
              <a:gd name="connsiteY182" fmla="*/ 77002 h 5091764"/>
              <a:gd name="connsiteX183" fmla="*/ 3539162 w 4659336"/>
              <a:gd name="connsiteY183" fmla="*/ 115503 h 5091764"/>
              <a:gd name="connsiteX184" fmla="*/ 3568038 w 4659336"/>
              <a:gd name="connsiteY184" fmla="*/ 154004 h 5091764"/>
              <a:gd name="connsiteX185" fmla="*/ 3577663 w 4659336"/>
              <a:gd name="connsiteY185" fmla="*/ 182880 h 5091764"/>
              <a:gd name="connsiteX186" fmla="*/ 3616164 w 4659336"/>
              <a:gd name="connsiteY186" fmla="*/ 240632 h 5091764"/>
              <a:gd name="connsiteX187" fmla="*/ 3664290 w 4659336"/>
              <a:gd name="connsiteY187" fmla="*/ 317634 h 5091764"/>
              <a:gd name="connsiteX188" fmla="*/ 3702792 w 4659336"/>
              <a:gd name="connsiteY188" fmla="*/ 365760 h 5091764"/>
              <a:gd name="connsiteX189" fmla="*/ 3722042 w 4659336"/>
              <a:gd name="connsiteY189" fmla="*/ 394636 h 5091764"/>
              <a:gd name="connsiteX190" fmla="*/ 3760543 w 4659336"/>
              <a:gd name="connsiteY190" fmla="*/ 413886 h 5091764"/>
              <a:gd name="connsiteX191" fmla="*/ 3827920 w 4659336"/>
              <a:gd name="connsiteY191" fmla="*/ 481263 h 5091764"/>
              <a:gd name="connsiteX192" fmla="*/ 3837545 w 4659336"/>
              <a:gd name="connsiteY192" fmla="*/ 510139 h 5091764"/>
              <a:gd name="connsiteX193" fmla="*/ 3895297 w 4659336"/>
              <a:gd name="connsiteY193" fmla="*/ 539015 h 5091764"/>
              <a:gd name="connsiteX194" fmla="*/ 3953048 w 4659336"/>
              <a:gd name="connsiteY194" fmla="*/ 596766 h 5091764"/>
              <a:gd name="connsiteX195" fmla="*/ 4010800 w 4659336"/>
              <a:gd name="connsiteY195" fmla="*/ 635267 h 5091764"/>
              <a:gd name="connsiteX196" fmla="*/ 4039676 w 4659336"/>
              <a:gd name="connsiteY196" fmla="*/ 654518 h 5091764"/>
              <a:gd name="connsiteX197" fmla="*/ 4068552 w 4659336"/>
              <a:gd name="connsiteY197" fmla="*/ 683394 h 5091764"/>
              <a:gd name="connsiteX198" fmla="*/ 4135928 w 4659336"/>
              <a:gd name="connsiteY198" fmla="*/ 712269 h 5091764"/>
              <a:gd name="connsiteX199" fmla="*/ 4203305 w 4659336"/>
              <a:gd name="connsiteY199" fmla="*/ 750771 h 5091764"/>
              <a:gd name="connsiteX200" fmla="*/ 4261057 w 4659336"/>
              <a:gd name="connsiteY200" fmla="*/ 770021 h 5091764"/>
              <a:gd name="connsiteX201" fmla="*/ 4289933 w 4659336"/>
              <a:gd name="connsiteY201" fmla="*/ 789272 h 5091764"/>
              <a:gd name="connsiteX202" fmla="*/ 4328434 w 4659336"/>
              <a:gd name="connsiteY202" fmla="*/ 827773 h 5091764"/>
              <a:gd name="connsiteX203" fmla="*/ 4415061 w 4659336"/>
              <a:gd name="connsiteY203" fmla="*/ 875899 h 5091764"/>
              <a:gd name="connsiteX204" fmla="*/ 4443937 w 4659336"/>
              <a:gd name="connsiteY204" fmla="*/ 885524 h 5091764"/>
              <a:gd name="connsiteX205" fmla="*/ 4453562 w 4659336"/>
              <a:gd name="connsiteY205" fmla="*/ 914400 h 5091764"/>
              <a:gd name="connsiteX206" fmla="*/ 4482438 w 4659336"/>
              <a:gd name="connsiteY206" fmla="*/ 885524 h 5091764"/>
              <a:gd name="connsiteX0" fmla="*/ 4482438 w 4659336"/>
              <a:gd name="connsiteY0" fmla="*/ 885524 h 5091764"/>
              <a:gd name="connsiteX1" fmla="*/ 4482438 w 4659336"/>
              <a:gd name="connsiteY1" fmla="*/ 885524 h 5091764"/>
              <a:gd name="connsiteX2" fmla="*/ 4501688 w 4659336"/>
              <a:gd name="connsiteY2" fmla="*/ 2069432 h 5091764"/>
              <a:gd name="connsiteX3" fmla="*/ 4549815 w 4659336"/>
              <a:gd name="connsiteY3" fmla="*/ 2127183 h 5091764"/>
              <a:gd name="connsiteX4" fmla="*/ 4559440 w 4659336"/>
              <a:gd name="connsiteY4" fmla="*/ 2175309 h 5091764"/>
              <a:gd name="connsiteX5" fmla="*/ 4569065 w 4659336"/>
              <a:gd name="connsiteY5" fmla="*/ 2723949 h 5091764"/>
              <a:gd name="connsiteX6" fmla="*/ 4588316 w 4659336"/>
              <a:gd name="connsiteY6" fmla="*/ 2858703 h 5091764"/>
              <a:gd name="connsiteX7" fmla="*/ 4597941 w 4659336"/>
              <a:gd name="connsiteY7" fmla="*/ 2945331 h 5091764"/>
              <a:gd name="connsiteX8" fmla="*/ 4607566 w 4659336"/>
              <a:gd name="connsiteY8" fmla="*/ 3022333 h 5091764"/>
              <a:gd name="connsiteX9" fmla="*/ 4452704 w 4659336"/>
              <a:gd name="connsiteY9" fmla="*/ 4090737 h 5091764"/>
              <a:gd name="connsiteX10" fmla="*/ 4626817 w 4659336"/>
              <a:gd name="connsiteY10" fmla="*/ 4138863 h 5091764"/>
              <a:gd name="connsiteX11" fmla="*/ 4646067 w 4659336"/>
              <a:gd name="connsiteY11" fmla="*/ 4177364 h 5091764"/>
              <a:gd name="connsiteX12" fmla="*/ 4478552 w 4659336"/>
              <a:gd name="connsiteY12" fmla="*/ 4316560 h 5091764"/>
              <a:gd name="connsiteX13" fmla="*/ 4636442 w 4659336"/>
              <a:gd name="connsiteY13" fmla="*/ 4639377 h 5091764"/>
              <a:gd name="connsiteX14" fmla="*/ 4626817 w 4659336"/>
              <a:gd name="connsiteY14" fmla="*/ 4668253 h 5091764"/>
              <a:gd name="connsiteX15" fmla="*/ 4493689 w 4659336"/>
              <a:gd name="connsiteY15" fmla="*/ 4897963 h 5091764"/>
              <a:gd name="connsiteX16" fmla="*/ 4569065 w 4659336"/>
              <a:gd name="connsiteY16" fmla="*/ 4937760 h 5091764"/>
              <a:gd name="connsiteX17" fmla="*/ 4559440 w 4659336"/>
              <a:gd name="connsiteY17" fmla="*/ 4985886 h 5091764"/>
              <a:gd name="connsiteX18" fmla="*/ 4445021 w 4659336"/>
              <a:gd name="connsiteY18" fmla="*/ 4967933 h 5091764"/>
              <a:gd name="connsiteX19" fmla="*/ 4443937 w 4659336"/>
              <a:gd name="connsiteY19" fmla="*/ 5005137 h 5091764"/>
              <a:gd name="connsiteX20" fmla="*/ 4415061 w 4659336"/>
              <a:gd name="connsiteY20" fmla="*/ 5014762 h 5091764"/>
              <a:gd name="connsiteX21" fmla="*/ 4078177 w 4659336"/>
              <a:gd name="connsiteY21" fmla="*/ 4995512 h 5091764"/>
              <a:gd name="connsiteX22" fmla="*/ 3904922 w 4659336"/>
              <a:gd name="connsiteY22" fmla="*/ 5005137 h 5091764"/>
              <a:gd name="connsiteX23" fmla="*/ 3866421 w 4659336"/>
              <a:gd name="connsiteY23" fmla="*/ 5014762 h 5091764"/>
              <a:gd name="connsiteX24" fmla="*/ 3779794 w 4659336"/>
              <a:gd name="connsiteY24" fmla="*/ 5034013 h 5091764"/>
              <a:gd name="connsiteX25" fmla="*/ 3702792 w 4659336"/>
              <a:gd name="connsiteY25" fmla="*/ 5062888 h 5091764"/>
              <a:gd name="connsiteX26" fmla="*/ 3645040 w 4659336"/>
              <a:gd name="connsiteY26" fmla="*/ 5082139 h 5091764"/>
              <a:gd name="connsiteX27" fmla="*/ 3616164 w 4659336"/>
              <a:gd name="connsiteY27" fmla="*/ 5091764 h 5091764"/>
              <a:gd name="connsiteX28" fmla="*/ 3250404 w 4659336"/>
              <a:gd name="connsiteY28" fmla="*/ 5082139 h 5091764"/>
              <a:gd name="connsiteX29" fmla="*/ 3240779 w 4659336"/>
              <a:gd name="connsiteY29" fmla="*/ 5043638 h 5091764"/>
              <a:gd name="connsiteX30" fmla="*/ 3231154 w 4659336"/>
              <a:gd name="connsiteY30" fmla="*/ 4937760 h 5091764"/>
              <a:gd name="connsiteX31" fmla="*/ 3211903 w 4659336"/>
              <a:gd name="connsiteY31" fmla="*/ 4899259 h 5091764"/>
              <a:gd name="connsiteX32" fmla="*/ 3192653 w 4659336"/>
              <a:gd name="connsiteY32" fmla="*/ 4841507 h 5091764"/>
              <a:gd name="connsiteX33" fmla="*/ 3183027 w 4659336"/>
              <a:gd name="connsiteY33" fmla="*/ 4793381 h 5091764"/>
              <a:gd name="connsiteX34" fmla="*/ 3154152 w 4659336"/>
              <a:gd name="connsiteY34" fmla="*/ 4754880 h 5091764"/>
              <a:gd name="connsiteX35" fmla="*/ 3134901 w 4659336"/>
              <a:gd name="connsiteY35" fmla="*/ 4706754 h 5091764"/>
              <a:gd name="connsiteX36" fmla="*/ 3115650 w 4659336"/>
              <a:gd name="connsiteY36" fmla="*/ 4398745 h 5091764"/>
              <a:gd name="connsiteX37" fmla="*/ 3106025 w 4659336"/>
              <a:gd name="connsiteY37" fmla="*/ 4225491 h 5091764"/>
              <a:gd name="connsiteX38" fmla="*/ 3096400 w 4659336"/>
              <a:gd name="connsiteY38" fmla="*/ 4196615 h 5091764"/>
              <a:gd name="connsiteX39" fmla="*/ 2961646 w 4659336"/>
              <a:gd name="connsiteY39" fmla="*/ 4186989 h 5091764"/>
              <a:gd name="connsiteX40" fmla="*/ 2923145 w 4659336"/>
              <a:gd name="connsiteY40" fmla="*/ 4167739 h 5091764"/>
              <a:gd name="connsiteX41" fmla="*/ 2778766 w 4659336"/>
              <a:gd name="connsiteY41" fmla="*/ 4138863 h 5091764"/>
              <a:gd name="connsiteX42" fmla="*/ 2807642 w 4659336"/>
              <a:gd name="connsiteY42" fmla="*/ 4023360 h 5091764"/>
              <a:gd name="connsiteX43" fmla="*/ 2836518 w 4659336"/>
              <a:gd name="connsiteY43" fmla="*/ 4004109 h 5091764"/>
              <a:gd name="connsiteX44" fmla="*/ 2894269 w 4659336"/>
              <a:gd name="connsiteY44" fmla="*/ 3907857 h 5091764"/>
              <a:gd name="connsiteX45" fmla="*/ 2913520 w 4659336"/>
              <a:gd name="connsiteY45" fmla="*/ 3878981 h 5091764"/>
              <a:gd name="connsiteX46" fmla="*/ 2923145 w 4659336"/>
              <a:gd name="connsiteY46" fmla="*/ 3850105 h 5091764"/>
              <a:gd name="connsiteX47" fmla="*/ 2942396 w 4659336"/>
              <a:gd name="connsiteY47" fmla="*/ 3821229 h 5091764"/>
              <a:gd name="connsiteX48" fmla="*/ 2847227 w 4659336"/>
              <a:gd name="connsiteY48" fmla="*/ 3831271 h 5091764"/>
              <a:gd name="connsiteX49" fmla="*/ 2864745 w 4659336"/>
              <a:gd name="connsiteY49" fmla="*/ 3784440 h 5091764"/>
              <a:gd name="connsiteX50" fmla="*/ 2834680 w 4659336"/>
              <a:gd name="connsiteY50" fmla="*/ 3805264 h 5091764"/>
              <a:gd name="connsiteX51" fmla="*/ 2776929 w 4659336"/>
              <a:gd name="connsiteY51" fmla="*/ 3854963 h 5091764"/>
              <a:gd name="connsiteX52" fmla="*/ 2616327 w 4659336"/>
              <a:gd name="connsiteY52" fmla="*/ 3773658 h 5091764"/>
              <a:gd name="connsiteX53" fmla="*/ 2568306 w 4659336"/>
              <a:gd name="connsiteY53" fmla="*/ 3728261 h 5091764"/>
              <a:gd name="connsiteX54" fmla="*/ 2527967 w 4659336"/>
              <a:gd name="connsiteY54" fmla="*/ 3703689 h 5091764"/>
              <a:gd name="connsiteX55" fmla="*/ 2491846 w 4659336"/>
              <a:gd name="connsiteY55" fmla="*/ 3644503 h 5091764"/>
              <a:gd name="connsiteX56" fmla="*/ 2389433 w 4659336"/>
              <a:gd name="connsiteY56" fmla="*/ 3654266 h 5091764"/>
              <a:gd name="connsiteX57" fmla="*/ 2372020 w 4659336"/>
              <a:gd name="connsiteY57" fmla="*/ 3657274 h 5091764"/>
              <a:gd name="connsiteX58" fmla="*/ 2326274 w 4659336"/>
              <a:gd name="connsiteY58" fmla="*/ 3614608 h 5091764"/>
              <a:gd name="connsiteX59" fmla="*/ 2325732 w 4659336"/>
              <a:gd name="connsiteY59" fmla="*/ 3625668 h 5091764"/>
              <a:gd name="connsiteX60" fmla="*/ 2295017 w 4659336"/>
              <a:gd name="connsiteY60" fmla="*/ 3610582 h 5091764"/>
              <a:gd name="connsiteX61" fmla="*/ 2267247 w 4659336"/>
              <a:gd name="connsiteY61" fmla="*/ 3611875 h 5091764"/>
              <a:gd name="connsiteX62" fmla="*/ 2156800 w 4659336"/>
              <a:gd name="connsiteY62" fmla="*/ 3613451 h 5091764"/>
              <a:gd name="connsiteX63" fmla="*/ 1948403 w 4659336"/>
              <a:gd name="connsiteY63" fmla="*/ 3573231 h 5091764"/>
              <a:gd name="connsiteX64" fmla="*/ 1775690 w 4659336"/>
              <a:gd name="connsiteY64" fmla="*/ 3416365 h 5091764"/>
              <a:gd name="connsiteX65" fmla="*/ 1686161 w 4659336"/>
              <a:gd name="connsiteY65" fmla="*/ 3283097 h 5091764"/>
              <a:gd name="connsiteX66" fmla="*/ 1556358 w 4659336"/>
              <a:gd name="connsiteY66" fmla="*/ 3147461 h 5091764"/>
              <a:gd name="connsiteX67" fmla="*/ 1527482 w 4659336"/>
              <a:gd name="connsiteY67" fmla="*/ 3176337 h 5091764"/>
              <a:gd name="connsiteX68" fmla="*/ 1488981 w 4659336"/>
              <a:gd name="connsiteY68" fmla="*/ 3195587 h 5091764"/>
              <a:gd name="connsiteX69" fmla="*/ 1469730 w 4659336"/>
              <a:gd name="connsiteY69" fmla="*/ 3224463 h 5091764"/>
              <a:gd name="connsiteX70" fmla="*/ 1402354 w 4659336"/>
              <a:gd name="connsiteY70" fmla="*/ 3253339 h 5091764"/>
              <a:gd name="connsiteX71" fmla="*/ 1334977 w 4659336"/>
              <a:gd name="connsiteY71" fmla="*/ 3301465 h 5091764"/>
              <a:gd name="connsiteX72" fmla="*/ 1277225 w 4659336"/>
              <a:gd name="connsiteY72" fmla="*/ 3320716 h 5091764"/>
              <a:gd name="connsiteX73" fmla="*/ 1238724 w 4659336"/>
              <a:gd name="connsiteY73" fmla="*/ 3349592 h 5091764"/>
              <a:gd name="connsiteX74" fmla="*/ 1180973 w 4659336"/>
              <a:gd name="connsiteY74" fmla="*/ 3368842 h 5091764"/>
              <a:gd name="connsiteX75" fmla="*/ 1142472 w 4659336"/>
              <a:gd name="connsiteY75" fmla="*/ 3388093 h 5091764"/>
              <a:gd name="connsiteX76" fmla="*/ 1093573 w 4659336"/>
              <a:gd name="connsiteY76" fmla="*/ 3510966 h 5091764"/>
              <a:gd name="connsiteX77" fmla="*/ 940341 w 4659336"/>
              <a:gd name="connsiteY77" fmla="*/ 3445844 h 5091764"/>
              <a:gd name="connsiteX78" fmla="*/ 967044 w 4659336"/>
              <a:gd name="connsiteY78" fmla="*/ 3559826 h 5091764"/>
              <a:gd name="connsiteX79" fmla="*/ 872964 w 4659336"/>
              <a:gd name="connsiteY79" fmla="*/ 3474720 h 5091764"/>
              <a:gd name="connsiteX80" fmla="*/ 834463 w 4659336"/>
              <a:gd name="connsiteY80" fmla="*/ 3493971 h 5091764"/>
              <a:gd name="connsiteX81" fmla="*/ 767086 w 4659336"/>
              <a:gd name="connsiteY81" fmla="*/ 3513221 h 5091764"/>
              <a:gd name="connsiteX82" fmla="*/ 738210 w 4659336"/>
              <a:gd name="connsiteY82" fmla="*/ 3532472 h 5091764"/>
              <a:gd name="connsiteX83" fmla="*/ 604326 w 4659336"/>
              <a:gd name="connsiteY83" fmla="*/ 3657547 h 5091764"/>
              <a:gd name="connsiteX84" fmla="*/ 603457 w 4659336"/>
              <a:gd name="connsiteY84" fmla="*/ 3503596 h 5091764"/>
              <a:gd name="connsiteX85" fmla="*/ 473579 w 4659336"/>
              <a:gd name="connsiteY85" fmla="*/ 3490025 h 5091764"/>
              <a:gd name="connsiteX86" fmla="*/ 526455 w 4659336"/>
              <a:gd name="connsiteY86" fmla="*/ 3397718 h 5091764"/>
              <a:gd name="connsiteX87" fmla="*/ 497579 w 4659336"/>
              <a:gd name="connsiteY87" fmla="*/ 3378467 h 5091764"/>
              <a:gd name="connsiteX88" fmla="*/ 468703 w 4659336"/>
              <a:gd name="connsiteY88" fmla="*/ 3349592 h 5091764"/>
              <a:gd name="connsiteX89" fmla="*/ 478328 w 4659336"/>
              <a:gd name="connsiteY89" fmla="*/ 3262964 h 5091764"/>
              <a:gd name="connsiteX90" fmla="*/ 516829 w 4659336"/>
              <a:gd name="connsiteY90" fmla="*/ 3224463 h 5091764"/>
              <a:gd name="connsiteX91" fmla="*/ 584206 w 4659336"/>
              <a:gd name="connsiteY91" fmla="*/ 3195587 h 5091764"/>
              <a:gd name="connsiteX92" fmla="*/ 613082 w 4659336"/>
              <a:gd name="connsiteY92" fmla="*/ 3166712 h 5091764"/>
              <a:gd name="connsiteX93" fmla="*/ 651583 w 4659336"/>
              <a:gd name="connsiteY93" fmla="*/ 3147461 h 5091764"/>
              <a:gd name="connsiteX94" fmla="*/ 670834 w 4659336"/>
              <a:gd name="connsiteY94" fmla="*/ 3118585 h 5091764"/>
              <a:gd name="connsiteX95" fmla="*/ 680459 w 4659336"/>
              <a:gd name="connsiteY95" fmla="*/ 3089709 h 5091764"/>
              <a:gd name="connsiteX96" fmla="*/ 728585 w 4659336"/>
              <a:gd name="connsiteY96" fmla="*/ 3031958 h 5091764"/>
              <a:gd name="connsiteX97" fmla="*/ 747836 w 4659336"/>
              <a:gd name="connsiteY97" fmla="*/ 3003082 h 5091764"/>
              <a:gd name="connsiteX98" fmla="*/ 757461 w 4659336"/>
              <a:gd name="connsiteY98" fmla="*/ 2964581 h 5091764"/>
              <a:gd name="connsiteX99" fmla="*/ 651583 w 4659336"/>
              <a:gd name="connsiteY99" fmla="*/ 2887579 h 5091764"/>
              <a:gd name="connsiteX100" fmla="*/ 564956 w 4659336"/>
              <a:gd name="connsiteY100" fmla="*/ 2839453 h 5091764"/>
              <a:gd name="connsiteX101" fmla="*/ 536080 w 4659336"/>
              <a:gd name="connsiteY101" fmla="*/ 2800952 h 5091764"/>
              <a:gd name="connsiteX102" fmla="*/ 478328 w 4659336"/>
              <a:gd name="connsiteY102" fmla="*/ 2781701 h 5091764"/>
              <a:gd name="connsiteX103" fmla="*/ 439827 w 4659336"/>
              <a:gd name="connsiteY103" fmla="*/ 2762451 h 5091764"/>
              <a:gd name="connsiteX104" fmla="*/ 420577 w 4659336"/>
              <a:gd name="connsiteY104" fmla="*/ 2733575 h 5091764"/>
              <a:gd name="connsiteX105" fmla="*/ 391701 w 4659336"/>
              <a:gd name="connsiteY105" fmla="*/ 2714324 h 5091764"/>
              <a:gd name="connsiteX106" fmla="*/ 353200 w 4659336"/>
              <a:gd name="connsiteY106" fmla="*/ 2666198 h 5091764"/>
              <a:gd name="connsiteX107" fmla="*/ 324324 w 4659336"/>
              <a:gd name="connsiteY107" fmla="*/ 2627697 h 5091764"/>
              <a:gd name="connsiteX108" fmla="*/ 285823 w 4659336"/>
              <a:gd name="connsiteY108" fmla="*/ 2618072 h 5091764"/>
              <a:gd name="connsiteX109" fmla="*/ 228072 w 4659336"/>
              <a:gd name="connsiteY109" fmla="*/ 2589196 h 5091764"/>
              <a:gd name="connsiteX110" fmla="*/ 218446 w 4659336"/>
              <a:gd name="connsiteY110" fmla="*/ 2560320 h 5091764"/>
              <a:gd name="connsiteX111" fmla="*/ 189570 w 4659336"/>
              <a:gd name="connsiteY111" fmla="*/ 2531444 h 5091764"/>
              <a:gd name="connsiteX112" fmla="*/ 160695 w 4659336"/>
              <a:gd name="connsiteY112" fmla="*/ 2492943 h 5091764"/>
              <a:gd name="connsiteX113" fmla="*/ 141444 w 4659336"/>
              <a:gd name="connsiteY113" fmla="*/ 2377440 h 5091764"/>
              <a:gd name="connsiteX114" fmla="*/ 131819 w 4659336"/>
              <a:gd name="connsiteY114" fmla="*/ 2338939 h 5091764"/>
              <a:gd name="connsiteX115" fmla="*/ 122194 w 4659336"/>
              <a:gd name="connsiteY115" fmla="*/ 2281187 h 5091764"/>
              <a:gd name="connsiteX116" fmla="*/ 93318 w 4659336"/>
              <a:gd name="connsiteY116" fmla="*/ 2184935 h 5091764"/>
              <a:gd name="connsiteX117" fmla="*/ 74067 w 4659336"/>
              <a:gd name="connsiteY117" fmla="*/ 2088682 h 5091764"/>
              <a:gd name="connsiteX118" fmla="*/ 35566 w 4659336"/>
              <a:gd name="connsiteY118" fmla="*/ 2011680 h 5091764"/>
              <a:gd name="connsiteX119" fmla="*/ 25941 w 4659336"/>
              <a:gd name="connsiteY119" fmla="*/ 1944303 h 5091764"/>
              <a:gd name="connsiteX120" fmla="*/ 16316 w 4659336"/>
              <a:gd name="connsiteY120" fmla="*/ 1915427 h 5091764"/>
              <a:gd name="connsiteX121" fmla="*/ 45192 w 4659336"/>
              <a:gd name="connsiteY121" fmla="*/ 1549667 h 5091764"/>
              <a:gd name="connsiteX122" fmla="*/ 54817 w 4659336"/>
              <a:gd name="connsiteY122" fmla="*/ 1443789 h 5091764"/>
              <a:gd name="connsiteX123" fmla="*/ 64442 w 4659336"/>
              <a:gd name="connsiteY123" fmla="*/ 1405288 h 5091764"/>
              <a:gd name="connsiteX124" fmla="*/ 83693 w 4659336"/>
              <a:gd name="connsiteY124" fmla="*/ 1347537 h 5091764"/>
              <a:gd name="connsiteX125" fmla="*/ 430202 w 4659336"/>
              <a:gd name="connsiteY125" fmla="*/ 1309036 h 5091764"/>
              <a:gd name="connsiteX126" fmla="*/ 709335 w 4659336"/>
              <a:gd name="connsiteY126" fmla="*/ 1280160 h 5091764"/>
              <a:gd name="connsiteX127" fmla="*/ 747836 w 4659336"/>
              <a:gd name="connsiteY127" fmla="*/ 1270535 h 5091764"/>
              <a:gd name="connsiteX128" fmla="*/ 959592 w 4659336"/>
              <a:gd name="connsiteY128" fmla="*/ 1260909 h 5091764"/>
              <a:gd name="connsiteX129" fmla="*/ 1075095 w 4659336"/>
              <a:gd name="connsiteY129" fmla="*/ 1222408 h 5091764"/>
              <a:gd name="connsiteX130" fmla="*/ 1190598 w 4659336"/>
              <a:gd name="connsiteY130" fmla="*/ 1174282 h 5091764"/>
              <a:gd name="connsiteX131" fmla="*/ 1209848 w 4659336"/>
              <a:gd name="connsiteY131" fmla="*/ 1145406 h 5091764"/>
              <a:gd name="connsiteX132" fmla="*/ 1344602 w 4659336"/>
              <a:gd name="connsiteY132" fmla="*/ 1087655 h 5091764"/>
              <a:gd name="connsiteX133" fmla="*/ 1373478 w 4659336"/>
              <a:gd name="connsiteY133" fmla="*/ 1049154 h 5091764"/>
              <a:gd name="connsiteX134" fmla="*/ 1402354 w 4659336"/>
              <a:gd name="connsiteY134" fmla="*/ 1039528 h 5091764"/>
              <a:gd name="connsiteX135" fmla="*/ 1546733 w 4659336"/>
              <a:gd name="connsiteY135" fmla="*/ 1020278 h 5091764"/>
              <a:gd name="connsiteX136" fmla="*/ 1750912 w 4659336"/>
              <a:gd name="connsiteY136" fmla="*/ 1513987 h 5091764"/>
              <a:gd name="connsiteX137" fmla="*/ 1788224 w 4659336"/>
              <a:gd name="connsiteY137" fmla="*/ 1246516 h 5091764"/>
              <a:gd name="connsiteX138" fmla="*/ 1662236 w 4659336"/>
              <a:gd name="connsiteY138" fmla="*/ 981777 h 5091764"/>
              <a:gd name="connsiteX139" fmla="*/ 1831484 w 4659336"/>
              <a:gd name="connsiteY139" fmla="*/ 1008061 h 5091764"/>
              <a:gd name="connsiteX140" fmla="*/ 1739238 w 4659336"/>
              <a:gd name="connsiteY140" fmla="*/ 914400 h 5091764"/>
              <a:gd name="connsiteX141" fmla="*/ 1768114 w 4659336"/>
              <a:gd name="connsiteY141" fmla="*/ 895149 h 5091764"/>
              <a:gd name="connsiteX142" fmla="*/ 1825865 w 4659336"/>
              <a:gd name="connsiteY142" fmla="*/ 875899 h 5091764"/>
              <a:gd name="connsiteX143" fmla="*/ 1902867 w 4659336"/>
              <a:gd name="connsiteY143" fmla="*/ 885524 h 5091764"/>
              <a:gd name="connsiteX144" fmla="*/ 2020314 w 4659336"/>
              <a:gd name="connsiteY144" fmla="*/ 1198529 h 5091764"/>
              <a:gd name="connsiteX145" fmla="*/ 1970244 w 4659336"/>
              <a:gd name="connsiteY145" fmla="*/ 885524 h 5091764"/>
              <a:gd name="connsiteX146" fmla="*/ 2047246 w 4659336"/>
              <a:gd name="connsiteY146" fmla="*/ 837398 h 5091764"/>
              <a:gd name="connsiteX147" fmla="*/ 2076122 w 4659336"/>
              <a:gd name="connsiteY147" fmla="*/ 818147 h 5091764"/>
              <a:gd name="connsiteX148" fmla="*/ 2114623 w 4659336"/>
              <a:gd name="connsiteY148" fmla="*/ 808522 h 5091764"/>
              <a:gd name="connsiteX149" fmla="*/ 2162749 w 4659336"/>
              <a:gd name="connsiteY149" fmla="*/ 789272 h 5091764"/>
              <a:gd name="connsiteX150" fmla="*/ 2191625 w 4659336"/>
              <a:gd name="connsiteY150" fmla="*/ 731520 h 5091764"/>
              <a:gd name="connsiteX151" fmla="*/ 2220501 w 4659336"/>
              <a:gd name="connsiteY151" fmla="*/ 721895 h 5091764"/>
              <a:gd name="connsiteX152" fmla="*/ 2249377 w 4659336"/>
              <a:gd name="connsiteY152" fmla="*/ 635267 h 5091764"/>
              <a:gd name="connsiteX153" fmla="*/ 2287878 w 4659336"/>
              <a:gd name="connsiteY153" fmla="*/ 606392 h 5091764"/>
              <a:gd name="connsiteX154" fmla="*/ 2326379 w 4659336"/>
              <a:gd name="connsiteY154" fmla="*/ 596766 h 5091764"/>
              <a:gd name="connsiteX155" fmla="*/ 2355255 w 4659336"/>
              <a:gd name="connsiteY155" fmla="*/ 616017 h 5091764"/>
              <a:gd name="connsiteX156" fmla="*/ 2384130 w 4659336"/>
              <a:gd name="connsiteY156" fmla="*/ 625642 h 5091764"/>
              <a:gd name="connsiteX157" fmla="*/ 2422632 w 4659336"/>
              <a:gd name="connsiteY157" fmla="*/ 654518 h 5091764"/>
              <a:gd name="connsiteX158" fmla="*/ 2499634 w 4659336"/>
              <a:gd name="connsiteY158" fmla="*/ 683394 h 5091764"/>
              <a:gd name="connsiteX159" fmla="*/ 2528509 w 4659336"/>
              <a:gd name="connsiteY159" fmla="*/ 702644 h 5091764"/>
              <a:gd name="connsiteX160" fmla="*/ 2701764 w 4659336"/>
              <a:gd name="connsiteY160" fmla="*/ 693019 h 5091764"/>
              <a:gd name="connsiteX161" fmla="*/ 2749890 w 4659336"/>
              <a:gd name="connsiteY161" fmla="*/ 673768 h 5091764"/>
              <a:gd name="connsiteX162" fmla="*/ 2817267 w 4659336"/>
              <a:gd name="connsiteY162" fmla="*/ 654518 h 5091764"/>
              <a:gd name="connsiteX163" fmla="*/ 2855768 w 4659336"/>
              <a:gd name="connsiteY163" fmla="*/ 635267 h 5091764"/>
              <a:gd name="connsiteX164" fmla="*/ 2923145 w 4659336"/>
              <a:gd name="connsiteY164" fmla="*/ 587141 h 5091764"/>
              <a:gd name="connsiteX165" fmla="*/ 2952021 w 4659336"/>
              <a:gd name="connsiteY165" fmla="*/ 567891 h 5091764"/>
              <a:gd name="connsiteX166" fmla="*/ 3009773 w 4659336"/>
              <a:gd name="connsiteY166" fmla="*/ 539015 h 5091764"/>
              <a:gd name="connsiteX167" fmla="*/ 3077149 w 4659336"/>
              <a:gd name="connsiteY167" fmla="*/ 471638 h 5091764"/>
              <a:gd name="connsiteX168" fmla="*/ 3096400 w 4659336"/>
              <a:gd name="connsiteY168" fmla="*/ 433137 h 5091764"/>
              <a:gd name="connsiteX169" fmla="*/ 3125276 w 4659336"/>
              <a:gd name="connsiteY169" fmla="*/ 413886 h 5091764"/>
              <a:gd name="connsiteX170" fmla="*/ 3154152 w 4659336"/>
              <a:gd name="connsiteY170" fmla="*/ 375385 h 5091764"/>
              <a:gd name="connsiteX171" fmla="*/ 3183027 w 4659336"/>
              <a:gd name="connsiteY171" fmla="*/ 346509 h 5091764"/>
              <a:gd name="connsiteX172" fmla="*/ 3192653 w 4659336"/>
              <a:gd name="connsiteY172" fmla="*/ 308008 h 5091764"/>
              <a:gd name="connsiteX173" fmla="*/ 3221528 w 4659336"/>
              <a:gd name="connsiteY173" fmla="*/ 288758 h 5091764"/>
              <a:gd name="connsiteX174" fmla="*/ 3250404 w 4659336"/>
              <a:gd name="connsiteY174" fmla="*/ 259882 h 5091764"/>
              <a:gd name="connsiteX175" fmla="*/ 3308156 w 4659336"/>
              <a:gd name="connsiteY175" fmla="*/ 192505 h 5091764"/>
              <a:gd name="connsiteX176" fmla="*/ 3317781 w 4659336"/>
              <a:gd name="connsiteY176" fmla="*/ 144379 h 5091764"/>
              <a:gd name="connsiteX177" fmla="*/ 3337032 w 4659336"/>
              <a:gd name="connsiteY177" fmla="*/ 86627 h 5091764"/>
              <a:gd name="connsiteX178" fmla="*/ 3356282 w 4659336"/>
              <a:gd name="connsiteY178" fmla="*/ 19251 h 5091764"/>
              <a:gd name="connsiteX179" fmla="*/ 3385158 w 4659336"/>
              <a:gd name="connsiteY179" fmla="*/ 0 h 5091764"/>
              <a:gd name="connsiteX180" fmla="*/ 3462160 w 4659336"/>
              <a:gd name="connsiteY180" fmla="*/ 28876 h 5091764"/>
              <a:gd name="connsiteX181" fmla="*/ 3491036 w 4659336"/>
              <a:gd name="connsiteY181" fmla="*/ 57752 h 5091764"/>
              <a:gd name="connsiteX182" fmla="*/ 3519912 w 4659336"/>
              <a:gd name="connsiteY182" fmla="*/ 77002 h 5091764"/>
              <a:gd name="connsiteX183" fmla="*/ 3539162 w 4659336"/>
              <a:gd name="connsiteY183" fmla="*/ 115503 h 5091764"/>
              <a:gd name="connsiteX184" fmla="*/ 3568038 w 4659336"/>
              <a:gd name="connsiteY184" fmla="*/ 154004 h 5091764"/>
              <a:gd name="connsiteX185" fmla="*/ 3577663 w 4659336"/>
              <a:gd name="connsiteY185" fmla="*/ 182880 h 5091764"/>
              <a:gd name="connsiteX186" fmla="*/ 3616164 w 4659336"/>
              <a:gd name="connsiteY186" fmla="*/ 240632 h 5091764"/>
              <a:gd name="connsiteX187" fmla="*/ 3664290 w 4659336"/>
              <a:gd name="connsiteY187" fmla="*/ 317634 h 5091764"/>
              <a:gd name="connsiteX188" fmla="*/ 3702792 w 4659336"/>
              <a:gd name="connsiteY188" fmla="*/ 365760 h 5091764"/>
              <a:gd name="connsiteX189" fmla="*/ 3722042 w 4659336"/>
              <a:gd name="connsiteY189" fmla="*/ 394636 h 5091764"/>
              <a:gd name="connsiteX190" fmla="*/ 3760543 w 4659336"/>
              <a:gd name="connsiteY190" fmla="*/ 413886 h 5091764"/>
              <a:gd name="connsiteX191" fmla="*/ 3827920 w 4659336"/>
              <a:gd name="connsiteY191" fmla="*/ 481263 h 5091764"/>
              <a:gd name="connsiteX192" fmla="*/ 3837545 w 4659336"/>
              <a:gd name="connsiteY192" fmla="*/ 510139 h 5091764"/>
              <a:gd name="connsiteX193" fmla="*/ 3895297 w 4659336"/>
              <a:gd name="connsiteY193" fmla="*/ 539015 h 5091764"/>
              <a:gd name="connsiteX194" fmla="*/ 3953048 w 4659336"/>
              <a:gd name="connsiteY194" fmla="*/ 596766 h 5091764"/>
              <a:gd name="connsiteX195" fmla="*/ 4010800 w 4659336"/>
              <a:gd name="connsiteY195" fmla="*/ 635267 h 5091764"/>
              <a:gd name="connsiteX196" fmla="*/ 4039676 w 4659336"/>
              <a:gd name="connsiteY196" fmla="*/ 654518 h 5091764"/>
              <a:gd name="connsiteX197" fmla="*/ 4068552 w 4659336"/>
              <a:gd name="connsiteY197" fmla="*/ 683394 h 5091764"/>
              <a:gd name="connsiteX198" fmla="*/ 4135928 w 4659336"/>
              <a:gd name="connsiteY198" fmla="*/ 712269 h 5091764"/>
              <a:gd name="connsiteX199" fmla="*/ 4203305 w 4659336"/>
              <a:gd name="connsiteY199" fmla="*/ 750771 h 5091764"/>
              <a:gd name="connsiteX200" fmla="*/ 4261057 w 4659336"/>
              <a:gd name="connsiteY200" fmla="*/ 770021 h 5091764"/>
              <a:gd name="connsiteX201" fmla="*/ 4289933 w 4659336"/>
              <a:gd name="connsiteY201" fmla="*/ 789272 h 5091764"/>
              <a:gd name="connsiteX202" fmla="*/ 4328434 w 4659336"/>
              <a:gd name="connsiteY202" fmla="*/ 827773 h 5091764"/>
              <a:gd name="connsiteX203" fmla="*/ 4415061 w 4659336"/>
              <a:gd name="connsiteY203" fmla="*/ 875899 h 5091764"/>
              <a:gd name="connsiteX204" fmla="*/ 4443937 w 4659336"/>
              <a:gd name="connsiteY204" fmla="*/ 885524 h 5091764"/>
              <a:gd name="connsiteX205" fmla="*/ 4453562 w 4659336"/>
              <a:gd name="connsiteY205" fmla="*/ 914400 h 5091764"/>
              <a:gd name="connsiteX206" fmla="*/ 4482438 w 4659336"/>
              <a:gd name="connsiteY206" fmla="*/ 885524 h 5091764"/>
              <a:gd name="connsiteX0" fmla="*/ 4482438 w 4659336"/>
              <a:gd name="connsiteY0" fmla="*/ 885524 h 5091764"/>
              <a:gd name="connsiteX1" fmla="*/ 4482438 w 4659336"/>
              <a:gd name="connsiteY1" fmla="*/ 885524 h 5091764"/>
              <a:gd name="connsiteX2" fmla="*/ 4501688 w 4659336"/>
              <a:gd name="connsiteY2" fmla="*/ 2069432 h 5091764"/>
              <a:gd name="connsiteX3" fmla="*/ 4549815 w 4659336"/>
              <a:gd name="connsiteY3" fmla="*/ 2127183 h 5091764"/>
              <a:gd name="connsiteX4" fmla="*/ 4559440 w 4659336"/>
              <a:gd name="connsiteY4" fmla="*/ 2175309 h 5091764"/>
              <a:gd name="connsiteX5" fmla="*/ 4569065 w 4659336"/>
              <a:gd name="connsiteY5" fmla="*/ 2723949 h 5091764"/>
              <a:gd name="connsiteX6" fmla="*/ 4588316 w 4659336"/>
              <a:gd name="connsiteY6" fmla="*/ 2858703 h 5091764"/>
              <a:gd name="connsiteX7" fmla="*/ 4597941 w 4659336"/>
              <a:gd name="connsiteY7" fmla="*/ 2945331 h 5091764"/>
              <a:gd name="connsiteX8" fmla="*/ 4607566 w 4659336"/>
              <a:gd name="connsiteY8" fmla="*/ 3022333 h 5091764"/>
              <a:gd name="connsiteX9" fmla="*/ 4452704 w 4659336"/>
              <a:gd name="connsiteY9" fmla="*/ 4090737 h 5091764"/>
              <a:gd name="connsiteX10" fmla="*/ 4626817 w 4659336"/>
              <a:gd name="connsiteY10" fmla="*/ 4138863 h 5091764"/>
              <a:gd name="connsiteX11" fmla="*/ 4646067 w 4659336"/>
              <a:gd name="connsiteY11" fmla="*/ 4177364 h 5091764"/>
              <a:gd name="connsiteX12" fmla="*/ 4478552 w 4659336"/>
              <a:gd name="connsiteY12" fmla="*/ 4316560 h 5091764"/>
              <a:gd name="connsiteX13" fmla="*/ 4636442 w 4659336"/>
              <a:gd name="connsiteY13" fmla="*/ 4639377 h 5091764"/>
              <a:gd name="connsiteX14" fmla="*/ 4626817 w 4659336"/>
              <a:gd name="connsiteY14" fmla="*/ 4668253 h 5091764"/>
              <a:gd name="connsiteX15" fmla="*/ 4493689 w 4659336"/>
              <a:gd name="connsiteY15" fmla="*/ 4897963 h 5091764"/>
              <a:gd name="connsiteX16" fmla="*/ 4569065 w 4659336"/>
              <a:gd name="connsiteY16" fmla="*/ 4937760 h 5091764"/>
              <a:gd name="connsiteX17" fmla="*/ 4559440 w 4659336"/>
              <a:gd name="connsiteY17" fmla="*/ 4985886 h 5091764"/>
              <a:gd name="connsiteX18" fmla="*/ 4445021 w 4659336"/>
              <a:gd name="connsiteY18" fmla="*/ 4967933 h 5091764"/>
              <a:gd name="connsiteX19" fmla="*/ 4443937 w 4659336"/>
              <a:gd name="connsiteY19" fmla="*/ 5005137 h 5091764"/>
              <a:gd name="connsiteX20" fmla="*/ 4415061 w 4659336"/>
              <a:gd name="connsiteY20" fmla="*/ 5014762 h 5091764"/>
              <a:gd name="connsiteX21" fmla="*/ 4078177 w 4659336"/>
              <a:gd name="connsiteY21" fmla="*/ 4995512 h 5091764"/>
              <a:gd name="connsiteX22" fmla="*/ 3904922 w 4659336"/>
              <a:gd name="connsiteY22" fmla="*/ 5005137 h 5091764"/>
              <a:gd name="connsiteX23" fmla="*/ 3866421 w 4659336"/>
              <a:gd name="connsiteY23" fmla="*/ 5014762 h 5091764"/>
              <a:gd name="connsiteX24" fmla="*/ 3779794 w 4659336"/>
              <a:gd name="connsiteY24" fmla="*/ 5034013 h 5091764"/>
              <a:gd name="connsiteX25" fmla="*/ 3702792 w 4659336"/>
              <a:gd name="connsiteY25" fmla="*/ 5062888 h 5091764"/>
              <a:gd name="connsiteX26" fmla="*/ 3645040 w 4659336"/>
              <a:gd name="connsiteY26" fmla="*/ 5082139 h 5091764"/>
              <a:gd name="connsiteX27" fmla="*/ 3616164 w 4659336"/>
              <a:gd name="connsiteY27" fmla="*/ 5091764 h 5091764"/>
              <a:gd name="connsiteX28" fmla="*/ 3250404 w 4659336"/>
              <a:gd name="connsiteY28" fmla="*/ 5082139 h 5091764"/>
              <a:gd name="connsiteX29" fmla="*/ 3240779 w 4659336"/>
              <a:gd name="connsiteY29" fmla="*/ 5043638 h 5091764"/>
              <a:gd name="connsiteX30" fmla="*/ 3231154 w 4659336"/>
              <a:gd name="connsiteY30" fmla="*/ 4937760 h 5091764"/>
              <a:gd name="connsiteX31" fmla="*/ 3211903 w 4659336"/>
              <a:gd name="connsiteY31" fmla="*/ 4899259 h 5091764"/>
              <a:gd name="connsiteX32" fmla="*/ 3192653 w 4659336"/>
              <a:gd name="connsiteY32" fmla="*/ 4841507 h 5091764"/>
              <a:gd name="connsiteX33" fmla="*/ 3183027 w 4659336"/>
              <a:gd name="connsiteY33" fmla="*/ 4793381 h 5091764"/>
              <a:gd name="connsiteX34" fmla="*/ 3154152 w 4659336"/>
              <a:gd name="connsiteY34" fmla="*/ 4754880 h 5091764"/>
              <a:gd name="connsiteX35" fmla="*/ 3134901 w 4659336"/>
              <a:gd name="connsiteY35" fmla="*/ 4706754 h 5091764"/>
              <a:gd name="connsiteX36" fmla="*/ 3115650 w 4659336"/>
              <a:gd name="connsiteY36" fmla="*/ 4398745 h 5091764"/>
              <a:gd name="connsiteX37" fmla="*/ 3106025 w 4659336"/>
              <a:gd name="connsiteY37" fmla="*/ 4225491 h 5091764"/>
              <a:gd name="connsiteX38" fmla="*/ 3096400 w 4659336"/>
              <a:gd name="connsiteY38" fmla="*/ 4196615 h 5091764"/>
              <a:gd name="connsiteX39" fmla="*/ 2961646 w 4659336"/>
              <a:gd name="connsiteY39" fmla="*/ 4186989 h 5091764"/>
              <a:gd name="connsiteX40" fmla="*/ 2923145 w 4659336"/>
              <a:gd name="connsiteY40" fmla="*/ 4167739 h 5091764"/>
              <a:gd name="connsiteX41" fmla="*/ 2778766 w 4659336"/>
              <a:gd name="connsiteY41" fmla="*/ 4138863 h 5091764"/>
              <a:gd name="connsiteX42" fmla="*/ 2807642 w 4659336"/>
              <a:gd name="connsiteY42" fmla="*/ 4023360 h 5091764"/>
              <a:gd name="connsiteX43" fmla="*/ 2836518 w 4659336"/>
              <a:gd name="connsiteY43" fmla="*/ 4004109 h 5091764"/>
              <a:gd name="connsiteX44" fmla="*/ 2894269 w 4659336"/>
              <a:gd name="connsiteY44" fmla="*/ 3907857 h 5091764"/>
              <a:gd name="connsiteX45" fmla="*/ 2913520 w 4659336"/>
              <a:gd name="connsiteY45" fmla="*/ 3878981 h 5091764"/>
              <a:gd name="connsiteX46" fmla="*/ 2923145 w 4659336"/>
              <a:gd name="connsiteY46" fmla="*/ 3850105 h 5091764"/>
              <a:gd name="connsiteX47" fmla="*/ 2942396 w 4659336"/>
              <a:gd name="connsiteY47" fmla="*/ 3821229 h 5091764"/>
              <a:gd name="connsiteX48" fmla="*/ 2847227 w 4659336"/>
              <a:gd name="connsiteY48" fmla="*/ 3831271 h 5091764"/>
              <a:gd name="connsiteX49" fmla="*/ 2864745 w 4659336"/>
              <a:gd name="connsiteY49" fmla="*/ 3784440 h 5091764"/>
              <a:gd name="connsiteX50" fmla="*/ 2834680 w 4659336"/>
              <a:gd name="connsiteY50" fmla="*/ 3805264 h 5091764"/>
              <a:gd name="connsiteX51" fmla="*/ 2776929 w 4659336"/>
              <a:gd name="connsiteY51" fmla="*/ 3854963 h 5091764"/>
              <a:gd name="connsiteX52" fmla="*/ 2616327 w 4659336"/>
              <a:gd name="connsiteY52" fmla="*/ 3773658 h 5091764"/>
              <a:gd name="connsiteX53" fmla="*/ 2568306 w 4659336"/>
              <a:gd name="connsiteY53" fmla="*/ 3728261 h 5091764"/>
              <a:gd name="connsiteX54" fmla="*/ 2527967 w 4659336"/>
              <a:gd name="connsiteY54" fmla="*/ 3703689 h 5091764"/>
              <a:gd name="connsiteX55" fmla="*/ 2491846 w 4659336"/>
              <a:gd name="connsiteY55" fmla="*/ 3644503 h 5091764"/>
              <a:gd name="connsiteX56" fmla="*/ 2389433 w 4659336"/>
              <a:gd name="connsiteY56" fmla="*/ 3654266 h 5091764"/>
              <a:gd name="connsiteX57" fmla="*/ 2372020 w 4659336"/>
              <a:gd name="connsiteY57" fmla="*/ 3657274 h 5091764"/>
              <a:gd name="connsiteX58" fmla="*/ 2326274 w 4659336"/>
              <a:gd name="connsiteY58" fmla="*/ 3614608 h 5091764"/>
              <a:gd name="connsiteX59" fmla="*/ 2325732 w 4659336"/>
              <a:gd name="connsiteY59" fmla="*/ 3625668 h 5091764"/>
              <a:gd name="connsiteX60" fmla="*/ 2295017 w 4659336"/>
              <a:gd name="connsiteY60" fmla="*/ 3610582 h 5091764"/>
              <a:gd name="connsiteX61" fmla="*/ 2267247 w 4659336"/>
              <a:gd name="connsiteY61" fmla="*/ 3611875 h 5091764"/>
              <a:gd name="connsiteX62" fmla="*/ 2156800 w 4659336"/>
              <a:gd name="connsiteY62" fmla="*/ 3613451 h 5091764"/>
              <a:gd name="connsiteX63" fmla="*/ 1948403 w 4659336"/>
              <a:gd name="connsiteY63" fmla="*/ 3573231 h 5091764"/>
              <a:gd name="connsiteX64" fmla="*/ 1775690 w 4659336"/>
              <a:gd name="connsiteY64" fmla="*/ 3416365 h 5091764"/>
              <a:gd name="connsiteX65" fmla="*/ 1686161 w 4659336"/>
              <a:gd name="connsiteY65" fmla="*/ 3283097 h 5091764"/>
              <a:gd name="connsiteX66" fmla="*/ 1556358 w 4659336"/>
              <a:gd name="connsiteY66" fmla="*/ 3147461 h 5091764"/>
              <a:gd name="connsiteX67" fmla="*/ 1527482 w 4659336"/>
              <a:gd name="connsiteY67" fmla="*/ 3176337 h 5091764"/>
              <a:gd name="connsiteX68" fmla="*/ 1488981 w 4659336"/>
              <a:gd name="connsiteY68" fmla="*/ 3195587 h 5091764"/>
              <a:gd name="connsiteX69" fmla="*/ 1469730 w 4659336"/>
              <a:gd name="connsiteY69" fmla="*/ 3224463 h 5091764"/>
              <a:gd name="connsiteX70" fmla="*/ 1402354 w 4659336"/>
              <a:gd name="connsiteY70" fmla="*/ 3253339 h 5091764"/>
              <a:gd name="connsiteX71" fmla="*/ 1334977 w 4659336"/>
              <a:gd name="connsiteY71" fmla="*/ 3301465 h 5091764"/>
              <a:gd name="connsiteX72" fmla="*/ 1277225 w 4659336"/>
              <a:gd name="connsiteY72" fmla="*/ 3320716 h 5091764"/>
              <a:gd name="connsiteX73" fmla="*/ 1238724 w 4659336"/>
              <a:gd name="connsiteY73" fmla="*/ 3349592 h 5091764"/>
              <a:gd name="connsiteX74" fmla="*/ 1180973 w 4659336"/>
              <a:gd name="connsiteY74" fmla="*/ 3368842 h 5091764"/>
              <a:gd name="connsiteX75" fmla="*/ 1142472 w 4659336"/>
              <a:gd name="connsiteY75" fmla="*/ 3388093 h 5091764"/>
              <a:gd name="connsiteX76" fmla="*/ 1093573 w 4659336"/>
              <a:gd name="connsiteY76" fmla="*/ 3510966 h 5091764"/>
              <a:gd name="connsiteX77" fmla="*/ 940341 w 4659336"/>
              <a:gd name="connsiteY77" fmla="*/ 3445844 h 5091764"/>
              <a:gd name="connsiteX78" fmla="*/ 967044 w 4659336"/>
              <a:gd name="connsiteY78" fmla="*/ 3559826 h 5091764"/>
              <a:gd name="connsiteX79" fmla="*/ 872964 w 4659336"/>
              <a:gd name="connsiteY79" fmla="*/ 3474720 h 5091764"/>
              <a:gd name="connsiteX80" fmla="*/ 834463 w 4659336"/>
              <a:gd name="connsiteY80" fmla="*/ 3493971 h 5091764"/>
              <a:gd name="connsiteX81" fmla="*/ 767086 w 4659336"/>
              <a:gd name="connsiteY81" fmla="*/ 3513221 h 5091764"/>
              <a:gd name="connsiteX82" fmla="*/ 738210 w 4659336"/>
              <a:gd name="connsiteY82" fmla="*/ 3532472 h 5091764"/>
              <a:gd name="connsiteX83" fmla="*/ 604326 w 4659336"/>
              <a:gd name="connsiteY83" fmla="*/ 3657547 h 5091764"/>
              <a:gd name="connsiteX84" fmla="*/ 603457 w 4659336"/>
              <a:gd name="connsiteY84" fmla="*/ 3503596 h 5091764"/>
              <a:gd name="connsiteX85" fmla="*/ 473579 w 4659336"/>
              <a:gd name="connsiteY85" fmla="*/ 3490025 h 5091764"/>
              <a:gd name="connsiteX86" fmla="*/ 526455 w 4659336"/>
              <a:gd name="connsiteY86" fmla="*/ 3397718 h 5091764"/>
              <a:gd name="connsiteX87" fmla="*/ 497579 w 4659336"/>
              <a:gd name="connsiteY87" fmla="*/ 3378467 h 5091764"/>
              <a:gd name="connsiteX88" fmla="*/ 468703 w 4659336"/>
              <a:gd name="connsiteY88" fmla="*/ 3349592 h 5091764"/>
              <a:gd name="connsiteX89" fmla="*/ 478328 w 4659336"/>
              <a:gd name="connsiteY89" fmla="*/ 3262964 h 5091764"/>
              <a:gd name="connsiteX90" fmla="*/ 516829 w 4659336"/>
              <a:gd name="connsiteY90" fmla="*/ 3224463 h 5091764"/>
              <a:gd name="connsiteX91" fmla="*/ 584206 w 4659336"/>
              <a:gd name="connsiteY91" fmla="*/ 3195587 h 5091764"/>
              <a:gd name="connsiteX92" fmla="*/ 613082 w 4659336"/>
              <a:gd name="connsiteY92" fmla="*/ 3166712 h 5091764"/>
              <a:gd name="connsiteX93" fmla="*/ 651583 w 4659336"/>
              <a:gd name="connsiteY93" fmla="*/ 3147461 h 5091764"/>
              <a:gd name="connsiteX94" fmla="*/ 670834 w 4659336"/>
              <a:gd name="connsiteY94" fmla="*/ 3118585 h 5091764"/>
              <a:gd name="connsiteX95" fmla="*/ 680459 w 4659336"/>
              <a:gd name="connsiteY95" fmla="*/ 3089709 h 5091764"/>
              <a:gd name="connsiteX96" fmla="*/ 728585 w 4659336"/>
              <a:gd name="connsiteY96" fmla="*/ 3031958 h 5091764"/>
              <a:gd name="connsiteX97" fmla="*/ 747836 w 4659336"/>
              <a:gd name="connsiteY97" fmla="*/ 3003082 h 5091764"/>
              <a:gd name="connsiteX98" fmla="*/ 757461 w 4659336"/>
              <a:gd name="connsiteY98" fmla="*/ 2964581 h 5091764"/>
              <a:gd name="connsiteX99" fmla="*/ 651583 w 4659336"/>
              <a:gd name="connsiteY99" fmla="*/ 2887579 h 5091764"/>
              <a:gd name="connsiteX100" fmla="*/ 564956 w 4659336"/>
              <a:gd name="connsiteY100" fmla="*/ 2839453 h 5091764"/>
              <a:gd name="connsiteX101" fmla="*/ 536080 w 4659336"/>
              <a:gd name="connsiteY101" fmla="*/ 2800952 h 5091764"/>
              <a:gd name="connsiteX102" fmla="*/ 478328 w 4659336"/>
              <a:gd name="connsiteY102" fmla="*/ 2781701 h 5091764"/>
              <a:gd name="connsiteX103" fmla="*/ 439827 w 4659336"/>
              <a:gd name="connsiteY103" fmla="*/ 2762451 h 5091764"/>
              <a:gd name="connsiteX104" fmla="*/ 420577 w 4659336"/>
              <a:gd name="connsiteY104" fmla="*/ 2733575 h 5091764"/>
              <a:gd name="connsiteX105" fmla="*/ 391701 w 4659336"/>
              <a:gd name="connsiteY105" fmla="*/ 2714324 h 5091764"/>
              <a:gd name="connsiteX106" fmla="*/ 353200 w 4659336"/>
              <a:gd name="connsiteY106" fmla="*/ 2666198 h 5091764"/>
              <a:gd name="connsiteX107" fmla="*/ 324324 w 4659336"/>
              <a:gd name="connsiteY107" fmla="*/ 2627697 h 5091764"/>
              <a:gd name="connsiteX108" fmla="*/ 285823 w 4659336"/>
              <a:gd name="connsiteY108" fmla="*/ 2618072 h 5091764"/>
              <a:gd name="connsiteX109" fmla="*/ 228072 w 4659336"/>
              <a:gd name="connsiteY109" fmla="*/ 2589196 h 5091764"/>
              <a:gd name="connsiteX110" fmla="*/ 218446 w 4659336"/>
              <a:gd name="connsiteY110" fmla="*/ 2560320 h 5091764"/>
              <a:gd name="connsiteX111" fmla="*/ 189570 w 4659336"/>
              <a:gd name="connsiteY111" fmla="*/ 2531444 h 5091764"/>
              <a:gd name="connsiteX112" fmla="*/ 160695 w 4659336"/>
              <a:gd name="connsiteY112" fmla="*/ 2492943 h 5091764"/>
              <a:gd name="connsiteX113" fmla="*/ 141444 w 4659336"/>
              <a:gd name="connsiteY113" fmla="*/ 2377440 h 5091764"/>
              <a:gd name="connsiteX114" fmla="*/ 131819 w 4659336"/>
              <a:gd name="connsiteY114" fmla="*/ 2338939 h 5091764"/>
              <a:gd name="connsiteX115" fmla="*/ 122194 w 4659336"/>
              <a:gd name="connsiteY115" fmla="*/ 2281187 h 5091764"/>
              <a:gd name="connsiteX116" fmla="*/ 93318 w 4659336"/>
              <a:gd name="connsiteY116" fmla="*/ 2184935 h 5091764"/>
              <a:gd name="connsiteX117" fmla="*/ 74067 w 4659336"/>
              <a:gd name="connsiteY117" fmla="*/ 2088682 h 5091764"/>
              <a:gd name="connsiteX118" fmla="*/ 35566 w 4659336"/>
              <a:gd name="connsiteY118" fmla="*/ 2011680 h 5091764"/>
              <a:gd name="connsiteX119" fmla="*/ 25941 w 4659336"/>
              <a:gd name="connsiteY119" fmla="*/ 1944303 h 5091764"/>
              <a:gd name="connsiteX120" fmla="*/ 16316 w 4659336"/>
              <a:gd name="connsiteY120" fmla="*/ 1915427 h 5091764"/>
              <a:gd name="connsiteX121" fmla="*/ 45192 w 4659336"/>
              <a:gd name="connsiteY121" fmla="*/ 1549667 h 5091764"/>
              <a:gd name="connsiteX122" fmla="*/ 54817 w 4659336"/>
              <a:gd name="connsiteY122" fmla="*/ 1443789 h 5091764"/>
              <a:gd name="connsiteX123" fmla="*/ 64442 w 4659336"/>
              <a:gd name="connsiteY123" fmla="*/ 1405288 h 5091764"/>
              <a:gd name="connsiteX124" fmla="*/ 83693 w 4659336"/>
              <a:gd name="connsiteY124" fmla="*/ 1347537 h 5091764"/>
              <a:gd name="connsiteX125" fmla="*/ 430202 w 4659336"/>
              <a:gd name="connsiteY125" fmla="*/ 1309036 h 5091764"/>
              <a:gd name="connsiteX126" fmla="*/ 709335 w 4659336"/>
              <a:gd name="connsiteY126" fmla="*/ 1280160 h 5091764"/>
              <a:gd name="connsiteX127" fmla="*/ 747836 w 4659336"/>
              <a:gd name="connsiteY127" fmla="*/ 1270535 h 5091764"/>
              <a:gd name="connsiteX128" fmla="*/ 959592 w 4659336"/>
              <a:gd name="connsiteY128" fmla="*/ 1260909 h 5091764"/>
              <a:gd name="connsiteX129" fmla="*/ 1075095 w 4659336"/>
              <a:gd name="connsiteY129" fmla="*/ 1222408 h 5091764"/>
              <a:gd name="connsiteX130" fmla="*/ 1190598 w 4659336"/>
              <a:gd name="connsiteY130" fmla="*/ 1174282 h 5091764"/>
              <a:gd name="connsiteX131" fmla="*/ 1209848 w 4659336"/>
              <a:gd name="connsiteY131" fmla="*/ 1145406 h 5091764"/>
              <a:gd name="connsiteX132" fmla="*/ 1344602 w 4659336"/>
              <a:gd name="connsiteY132" fmla="*/ 1087655 h 5091764"/>
              <a:gd name="connsiteX133" fmla="*/ 1373478 w 4659336"/>
              <a:gd name="connsiteY133" fmla="*/ 1049154 h 5091764"/>
              <a:gd name="connsiteX134" fmla="*/ 1402354 w 4659336"/>
              <a:gd name="connsiteY134" fmla="*/ 1039528 h 5091764"/>
              <a:gd name="connsiteX135" fmla="*/ 1546733 w 4659336"/>
              <a:gd name="connsiteY135" fmla="*/ 1020278 h 5091764"/>
              <a:gd name="connsiteX136" fmla="*/ 1750912 w 4659336"/>
              <a:gd name="connsiteY136" fmla="*/ 1513987 h 5091764"/>
              <a:gd name="connsiteX137" fmla="*/ 1788224 w 4659336"/>
              <a:gd name="connsiteY137" fmla="*/ 1246516 h 5091764"/>
              <a:gd name="connsiteX138" fmla="*/ 1662236 w 4659336"/>
              <a:gd name="connsiteY138" fmla="*/ 981777 h 5091764"/>
              <a:gd name="connsiteX139" fmla="*/ 1831484 w 4659336"/>
              <a:gd name="connsiteY139" fmla="*/ 1008061 h 5091764"/>
              <a:gd name="connsiteX140" fmla="*/ 1739238 w 4659336"/>
              <a:gd name="connsiteY140" fmla="*/ 914400 h 5091764"/>
              <a:gd name="connsiteX141" fmla="*/ 1768114 w 4659336"/>
              <a:gd name="connsiteY141" fmla="*/ 895149 h 5091764"/>
              <a:gd name="connsiteX142" fmla="*/ 1939742 w 4659336"/>
              <a:gd name="connsiteY142" fmla="*/ 1137908 h 5091764"/>
              <a:gd name="connsiteX143" fmla="*/ 1902867 w 4659336"/>
              <a:gd name="connsiteY143" fmla="*/ 885524 h 5091764"/>
              <a:gd name="connsiteX144" fmla="*/ 2020314 w 4659336"/>
              <a:gd name="connsiteY144" fmla="*/ 1198529 h 5091764"/>
              <a:gd name="connsiteX145" fmla="*/ 1970244 w 4659336"/>
              <a:gd name="connsiteY145" fmla="*/ 885524 h 5091764"/>
              <a:gd name="connsiteX146" fmla="*/ 2047246 w 4659336"/>
              <a:gd name="connsiteY146" fmla="*/ 837398 h 5091764"/>
              <a:gd name="connsiteX147" fmla="*/ 2076122 w 4659336"/>
              <a:gd name="connsiteY147" fmla="*/ 818147 h 5091764"/>
              <a:gd name="connsiteX148" fmla="*/ 2114623 w 4659336"/>
              <a:gd name="connsiteY148" fmla="*/ 808522 h 5091764"/>
              <a:gd name="connsiteX149" fmla="*/ 2162749 w 4659336"/>
              <a:gd name="connsiteY149" fmla="*/ 789272 h 5091764"/>
              <a:gd name="connsiteX150" fmla="*/ 2191625 w 4659336"/>
              <a:gd name="connsiteY150" fmla="*/ 731520 h 5091764"/>
              <a:gd name="connsiteX151" fmla="*/ 2220501 w 4659336"/>
              <a:gd name="connsiteY151" fmla="*/ 721895 h 5091764"/>
              <a:gd name="connsiteX152" fmla="*/ 2249377 w 4659336"/>
              <a:gd name="connsiteY152" fmla="*/ 635267 h 5091764"/>
              <a:gd name="connsiteX153" fmla="*/ 2287878 w 4659336"/>
              <a:gd name="connsiteY153" fmla="*/ 606392 h 5091764"/>
              <a:gd name="connsiteX154" fmla="*/ 2326379 w 4659336"/>
              <a:gd name="connsiteY154" fmla="*/ 596766 h 5091764"/>
              <a:gd name="connsiteX155" fmla="*/ 2355255 w 4659336"/>
              <a:gd name="connsiteY155" fmla="*/ 616017 h 5091764"/>
              <a:gd name="connsiteX156" fmla="*/ 2384130 w 4659336"/>
              <a:gd name="connsiteY156" fmla="*/ 625642 h 5091764"/>
              <a:gd name="connsiteX157" fmla="*/ 2422632 w 4659336"/>
              <a:gd name="connsiteY157" fmla="*/ 654518 h 5091764"/>
              <a:gd name="connsiteX158" fmla="*/ 2499634 w 4659336"/>
              <a:gd name="connsiteY158" fmla="*/ 683394 h 5091764"/>
              <a:gd name="connsiteX159" fmla="*/ 2528509 w 4659336"/>
              <a:gd name="connsiteY159" fmla="*/ 702644 h 5091764"/>
              <a:gd name="connsiteX160" fmla="*/ 2701764 w 4659336"/>
              <a:gd name="connsiteY160" fmla="*/ 693019 h 5091764"/>
              <a:gd name="connsiteX161" fmla="*/ 2749890 w 4659336"/>
              <a:gd name="connsiteY161" fmla="*/ 673768 h 5091764"/>
              <a:gd name="connsiteX162" fmla="*/ 2817267 w 4659336"/>
              <a:gd name="connsiteY162" fmla="*/ 654518 h 5091764"/>
              <a:gd name="connsiteX163" fmla="*/ 2855768 w 4659336"/>
              <a:gd name="connsiteY163" fmla="*/ 635267 h 5091764"/>
              <a:gd name="connsiteX164" fmla="*/ 2923145 w 4659336"/>
              <a:gd name="connsiteY164" fmla="*/ 587141 h 5091764"/>
              <a:gd name="connsiteX165" fmla="*/ 2952021 w 4659336"/>
              <a:gd name="connsiteY165" fmla="*/ 567891 h 5091764"/>
              <a:gd name="connsiteX166" fmla="*/ 3009773 w 4659336"/>
              <a:gd name="connsiteY166" fmla="*/ 539015 h 5091764"/>
              <a:gd name="connsiteX167" fmla="*/ 3077149 w 4659336"/>
              <a:gd name="connsiteY167" fmla="*/ 471638 h 5091764"/>
              <a:gd name="connsiteX168" fmla="*/ 3096400 w 4659336"/>
              <a:gd name="connsiteY168" fmla="*/ 433137 h 5091764"/>
              <a:gd name="connsiteX169" fmla="*/ 3125276 w 4659336"/>
              <a:gd name="connsiteY169" fmla="*/ 413886 h 5091764"/>
              <a:gd name="connsiteX170" fmla="*/ 3154152 w 4659336"/>
              <a:gd name="connsiteY170" fmla="*/ 375385 h 5091764"/>
              <a:gd name="connsiteX171" fmla="*/ 3183027 w 4659336"/>
              <a:gd name="connsiteY171" fmla="*/ 346509 h 5091764"/>
              <a:gd name="connsiteX172" fmla="*/ 3192653 w 4659336"/>
              <a:gd name="connsiteY172" fmla="*/ 308008 h 5091764"/>
              <a:gd name="connsiteX173" fmla="*/ 3221528 w 4659336"/>
              <a:gd name="connsiteY173" fmla="*/ 288758 h 5091764"/>
              <a:gd name="connsiteX174" fmla="*/ 3250404 w 4659336"/>
              <a:gd name="connsiteY174" fmla="*/ 259882 h 5091764"/>
              <a:gd name="connsiteX175" fmla="*/ 3308156 w 4659336"/>
              <a:gd name="connsiteY175" fmla="*/ 192505 h 5091764"/>
              <a:gd name="connsiteX176" fmla="*/ 3317781 w 4659336"/>
              <a:gd name="connsiteY176" fmla="*/ 144379 h 5091764"/>
              <a:gd name="connsiteX177" fmla="*/ 3337032 w 4659336"/>
              <a:gd name="connsiteY177" fmla="*/ 86627 h 5091764"/>
              <a:gd name="connsiteX178" fmla="*/ 3356282 w 4659336"/>
              <a:gd name="connsiteY178" fmla="*/ 19251 h 5091764"/>
              <a:gd name="connsiteX179" fmla="*/ 3385158 w 4659336"/>
              <a:gd name="connsiteY179" fmla="*/ 0 h 5091764"/>
              <a:gd name="connsiteX180" fmla="*/ 3462160 w 4659336"/>
              <a:gd name="connsiteY180" fmla="*/ 28876 h 5091764"/>
              <a:gd name="connsiteX181" fmla="*/ 3491036 w 4659336"/>
              <a:gd name="connsiteY181" fmla="*/ 57752 h 5091764"/>
              <a:gd name="connsiteX182" fmla="*/ 3519912 w 4659336"/>
              <a:gd name="connsiteY182" fmla="*/ 77002 h 5091764"/>
              <a:gd name="connsiteX183" fmla="*/ 3539162 w 4659336"/>
              <a:gd name="connsiteY183" fmla="*/ 115503 h 5091764"/>
              <a:gd name="connsiteX184" fmla="*/ 3568038 w 4659336"/>
              <a:gd name="connsiteY184" fmla="*/ 154004 h 5091764"/>
              <a:gd name="connsiteX185" fmla="*/ 3577663 w 4659336"/>
              <a:gd name="connsiteY185" fmla="*/ 182880 h 5091764"/>
              <a:gd name="connsiteX186" fmla="*/ 3616164 w 4659336"/>
              <a:gd name="connsiteY186" fmla="*/ 240632 h 5091764"/>
              <a:gd name="connsiteX187" fmla="*/ 3664290 w 4659336"/>
              <a:gd name="connsiteY187" fmla="*/ 317634 h 5091764"/>
              <a:gd name="connsiteX188" fmla="*/ 3702792 w 4659336"/>
              <a:gd name="connsiteY188" fmla="*/ 365760 h 5091764"/>
              <a:gd name="connsiteX189" fmla="*/ 3722042 w 4659336"/>
              <a:gd name="connsiteY189" fmla="*/ 394636 h 5091764"/>
              <a:gd name="connsiteX190" fmla="*/ 3760543 w 4659336"/>
              <a:gd name="connsiteY190" fmla="*/ 413886 h 5091764"/>
              <a:gd name="connsiteX191" fmla="*/ 3827920 w 4659336"/>
              <a:gd name="connsiteY191" fmla="*/ 481263 h 5091764"/>
              <a:gd name="connsiteX192" fmla="*/ 3837545 w 4659336"/>
              <a:gd name="connsiteY192" fmla="*/ 510139 h 5091764"/>
              <a:gd name="connsiteX193" fmla="*/ 3895297 w 4659336"/>
              <a:gd name="connsiteY193" fmla="*/ 539015 h 5091764"/>
              <a:gd name="connsiteX194" fmla="*/ 3953048 w 4659336"/>
              <a:gd name="connsiteY194" fmla="*/ 596766 h 5091764"/>
              <a:gd name="connsiteX195" fmla="*/ 4010800 w 4659336"/>
              <a:gd name="connsiteY195" fmla="*/ 635267 h 5091764"/>
              <a:gd name="connsiteX196" fmla="*/ 4039676 w 4659336"/>
              <a:gd name="connsiteY196" fmla="*/ 654518 h 5091764"/>
              <a:gd name="connsiteX197" fmla="*/ 4068552 w 4659336"/>
              <a:gd name="connsiteY197" fmla="*/ 683394 h 5091764"/>
              <a:gd name="connsiteX198" fmla="*/ 4135928 w 4659336"/>
              <a:gd name="connsiteY198" fmla="*/ 712269 h 5091764"/>
              <a:gd name="connsiteX199" fmla="*/ 4203305 w 4659336"/>
              <a:gd name="connsiteY199" fmla="*/ 750771 h 5091764"/>
              <a:gd name="connsiteX200" fmla="*/ 4261057 w 4659336"/>
              <a:gd name="connsiteY200" fmla="*/ 770021 h 5091764"/>
              <a:gd name="connsiteX201" fmla="*/ 4289933 w 4659336"/>
              <a:gd name="connsiteY201" fmla="*/ 789272 h 5091764"/>
              <a:gd name="connsiteX202" fmla="*/ 4328434 w 4659336"/>
              <a:gd name="connsiteY202" fmla="*/ 827773 h 5091764"/>
              <a:gd name="connsiteX203" fmla="*/ 4415061 w 4659336"/>
              <a:gd name="connsiteY203" fmla="*/ 875899 h 5091764"/>
              <a:gd name="connsiteX204" fmla="*/ 4443937 w 4659336"/>
              <a:gd name="connsiteY204" fmla="*/ 885524 h 5091764"/>
              <a:gd name="connsiteX205" fmla="*/ 4453562 w 4659336"/>
              <a:gd name="connsiteY205" fmla="*/ 914400 h 5091764"/>
              <a:gd name="connsiteX206" fmla="*/ 4482438 w 4659336"/>
              <a:gd name="connsiteY206" fmla="*/ 885524 h 5091764"/>
              <a:gd name="connsiteX0" fmla="*/ 4482438 w 4659336"/>
              <a:gd name="connsiteY0" fmla="*/ 885524 h 5091764"/>
              <a:gd name="connsiteX1" fmla="*/ 4482438 w 4659336"/>
              <a:gd name="connsiteY1" fmla="*/ 885524 h 5091764"/>
              <a:gd name="connsiteX2" fmla="*/ 4501688 w 4659336"/>
              <a:gd name="connsiteY2" fmla="*/ 2069432 h 5091764"/>
              <a:gd name="connsiteX3" fmla="*/ 4549815 w 4659336"/>
              <a:gd name="connsiteY3" fmla="*/ 2127183 h 5091764"/>
              <a:gd name="connsiteX4" fmla="*/ 4559440 w 4659336"/>
              <a:gd name="connsiteY4" fmla="*/ 2175309 h 5091764"/>
              <a:gd name="connsiteX5" fmla="*/ 4569065 w 4659336"/>
              <a:gd name="connsiteY5" fmla="*/ 2723949 h 5091764"/>
              <a:gd name="connsiteX6" fmla="*/ 4588316 w 4659336"/>
              <a:gd name="connsiteY6" fmla="*/ 2858703 h 5091764"/>
              <a:gd name="connsiteX7" fmla="*/ 4597941 w 4659336"/>
              <a:gd name="connsiteY7" fmla="*/ 2945331 h 5091764"/>
              <a:gd name="connsiteX8" fmla="*/ 4607566 w 4659336"/>
              <a:gd name="connsiteY8" fmla="*/ 3022333 h 5091764"/>
              <a:gd name="connsiteX9" fmla="*/ 4452704 w 4659336"/>
              <a:gd name="connsiteY9" fmla="*/ 4090737 h 5091764"/>
              <a:gd name="connsiteX10" fmla="*/ 4626817 w 4659336"/>
              <a:gd name="connsiteY10" fmla="*/ 4138863 h 5091764"/>
              <a:gd name="connsiteX11" fmla="*/ 4646067 w 4659336"/>
              <a:gd name="connsiteY11" fmla="*/ 4177364 h 5091764"/>
              <a:gd name="connsiteX12" fmla="*/ 4478552 w 4659336"/>
              <a:gd name="connsiteY12" fmla="*/ 4316560 h 5091764"/>
              <a:gd name="connsiteX13" fmla="*/ 4636442 w 4659336"/>
              <a:gd name="connsiteY13" fmla="*/ 4639377 h 5091764"/>
              <a:gd name="connsiteX14" fmla="*/ 4626817 w 4659336"/>
              <a:gd name="connsiteY14" fmla="*/ 4668253 h 5091764"/>
              <a:gd name="connsiteX15" fmla="*/ 4493689 w 4659336"/>
              <a:gd name="connsiteY15" fmla="*/ 4897963 h 5091764"/>
              <a:gd name="connsiteX16" fmla="*/ 4569065 w 4659336"/>
              <a:gd name="connsiteY16" fmla="*/ 4937760 h 5091764"/>
              <a:gd name="connsiteX17" fmla="*/ 4559440 w 4659336"/>
              <a:gd name="connsiteY17" fmla="*/ 4985886 h 5091764"/>
              <a:gd name="connsiteX18" fmla="*/ 4445021 w 4659336"/>
              <a:gd name="connsiteY18" fmla="*/ 4967933 h 5091764"/>
              <a:gd name="connsiteX19" fmla="*/ 4443937 w 4659336"/>
              <a:gd name="connsiteY19" fmla="*/ 5005137 h 5091764"/>
              <a:gd name="connsiteX20" fmla="*/ 4415061 w 4659336"/>
              <a:gd name="connsiteY20" fmla="*/ 5014762 h 5091764"/>
              <a:gd name="connsiteX21" fmla="*/ 4078177 w 4659336"/>
              <a:gd name="connsiteY21" fmla="*/ 4995512 h 5091764"/>
              <a:gd name="connsiteX22" fmla="*/ 3904922 w 4659336"/>
              <a:gd name="connsiteY22" fmla="*/ 5005137 h 5091764"/>
              <a:gd name="connsiteX23" fmla="*/ 3866421 w 4659336"/>
              <a:gd name="connsiteY23" fmla="*/ 5014762 h 5091764"/>
              <a:gd name="connsiteX24" fmla="*/ 3779794 w 4659336"/>
              <a:gd name="connsiteY24" fmla="*/ 5034013 h 5091764"/>
              <a:gd name="connsiteX25" fmla="*/ 3702792 w 4659336"/>
              <a:gd name="connsiteY25" fmla="*/ 5062888 h 5091764"/>
              <a:gd name="connsiteX26" fmla="*/ 3645040 w 4659336"/>
              <a:gd name="connsiteY26" fmla="*/ 5082139 h 5091764"/>
              <a:gd name="connsiteX27" fmla="*/ 3616164 w 4659336"/>
              <a:gd name="connsiteY27" fmla="*/ 5091764 h 5091764"/>
              <a:gd name="connsiteX28" fmla="*/ 3250404 w 4659336"/>
              <a:gd name="connsiteY28" fmla="*/ 5082139 h 5091764"/>
              <a:gd name="connsiteX29" fmla="*/ 3240779 w 4659336"/>
              <a:gd name="connsiteY29" fmla="*/ 5043638 h 5091764"/>
              <a:gd name="connsiteX30" fmla="*/ 3231154 w 4659336"/>
              <a:gd name="connsiteY30" fmla="*/ 4937760 h 5091764"/>
              <a:gd name="connsiteX31" fmla="*/ 3211903 w 4659336"/>
              <a:gd name="connsiteY31" fmla="*/ 4899259 h 5091764"/>
              <a:gd name="connsiteX32" fmla="*/ 3192653 w 4659336"/>
              <a:gd name="connsiteY32" fmla="*/ 4841507 h 5091764"/>
              <a:gd name="connsiteX33" fmla="*/ 3183027 w 4659336"/>
              <a:gd name="connsiteY33" fmla="*/ 4793381 h 5091764"/>
              <a:gd name="connsiteX34" fmla="*/ 3154152 w 4659336"/>
              <a:gd name="connsiteY34" fmla="*/ 4754880 h 5091764"/>
              <a:gd name="connsiteX35" fmla="*/ 3134901 w 4659336"/>
              <a:gd name="connsiteY35" fmla="*/ 4706754 h 5091764"/>
              <a:gd name="connsiteX36" fmla="*/ 3115650 w 4659336"/>
              <a:gd name="connsiteY36" fmla="*/ 4398745 h 5091764"/>
              <a:gd name="connsiteX37" fmla="*/ 3106025 w 4659336"/>
              <a:gd name="connsiteY37" fmla="*/ 4225491 h 5091764"/>
              <a:gd name="connsiteX38" fmla="*/ 3096400 w 4659336"/>
              <a:gd name="connsiteY38" fmla="*/ 4196615 h 5091764"/>
              <a:gd name="connsiteX39" fmla="*/ 2961646 w 4659336"/>
              <a:gd name="connsiteY39" fmla="*/ 4186989 h 5091764"/>
              <a:gd name="connsiteX40" fmla="*/ 2923145 w 4659336"/>
              <a:gd name="connsiteY40" fmla="*/ 4167739 h 5091764"/>
              <a:gd name="connsiteX41" fmla="*/ 2778766 w 4659336"/>
              <a:gd name="connsiteY41" fmla="*/ 4138863 h 5091764"/>
              <a:gd name="connsiteX42" fmla="*/ 2807642 w 4659336"/>
              <a:gd name="connsiteY42" fmla="*/ 4023360 h 5091764"/>
              <a:gd name="connsiteX43" fmla="*/ 2836518 w 4659336"/>
              <a:gd name="connsiteY43" fmla="*/ 4004109 h 5091764"/>
              <a:gd name="connsiteX44" fmla="*/ 2894269 w 4659336"/>
              <a:gd name="connsiteY44" fmla="*/ 3907857 h 5091764"/>
              <a:gd name="connsiteX45" fmla="*/ 2913520 w 4659336"/>
              <a:gd name="connsiteY45" fmla="*/ 3878981 h 5091764"/>
              <a:gd name="connsiteX46" fmla="*/ 2923145 w 4659336"/>
              <a:gd name="connsiteY46" fmla="*/ 3850105 h 5091764"/>
              <a:gd name="connsiteX47" fmla="*/ 2942396 w 4659336"/>
              <a:gd name="connsiteY47" fmla="*/ 3821229 h 5091764"/>
              <a:gd name="connsiteX48" fmla="*/ 2847227 w 4659336"/>
              <a:gd name="connsiteY48" fmla="*/ 3831271 h 5091764"/>
              <a:gd name="connsiteX49" fmla="*/ 2864745 w 4659336"/>
              <a:gd name="connsiteY49" fmla="*/ 3784440 h 5091764"/>
              <a:gd name="connsiteX50" fmla="*/ 2834680 w 4659336"/>
              <a:gd name="connsiteY50" fmla="*/ 3805264 h 5091764"/>
              <a:gd name="connsiteX51" fmla="*/ 2776929 w 4659336"/>
              <a:gd name="connsiteY51" fmla="*/ 3854963 h 5091764"/>
              <a:gd name="connsiteX52" fmla="*/ 2616327 w 4659336"/>
              <a:gd name="connsiteY52" fmla="*/ 3773658 h 5091764"/>
              <a:gd name="connsiteX53" fmla="*/ 2568306 w 4659336"/>
              <a:gd name="connsiteY53" fmla="*/ 3728261 h 5091764"/>
              <a:gd name="connsiteX54" fmla="*/ 2527967 w 4659336"/>
              <a:gd name="connsiteY54" fmla="*/ 3703689 h 5091764"/>
              <a:gd name="connsiteX55" fmla="*/ 2491846 w 4659336"/>
              <a:gd name="connsiteY55" fmla="*/ 3644503 h 5091764"/>
              <a:gd name="connsiteX56" fmla="*/ 2389433 w 4659336"/>
              <a:gd name="connsiteY56" fmla="*/ 3654266 h 5091764"/>
              <a:gd name="connsiteX57" fmla="*/ 2372020 w 4659336"/>
              <a:gd name="connsiteY57" fmla="*/ 3657274 h 5091764"/>
              <a:gd name="connsiteX58" fmla="*/ 2326274 w 4659336"/>
              <a:gd name="connsiteY58" fmla="*/ 3614608 h 5091764"/>
              <a:gd name="connsiteX59" fmla="*/ 2325732 w 4659336"/>
              <a:gd name="connsiteY59" fmla="*/ 3625668 h 5091764"/>
              <a:gd name="connsiteX60" fmla="*/ 2295017 w 4659336"/>
              <a:gd name="connsiteY60" fmla="*/ 3610582 h 5091764"/>
              <a:gd name="connsiteX61" fmla="*/ 2267247 w 4659336"/>
              <a:gd name="connsiteY61" fmla="*/ 3611875 h 5091764"/>
              <a:gd name="connsiteX62" fmla="*/ 2156800 w 4659336"/>
              <a:gd name="connsiteY62" fmla="*/ 3613451 h 5091764"/>
              <a:gd name="connsiteX63" fmla="*/ 1948403 w 4659336"/>
              <a:gd name="connsiteY63" fmla="*/ 3573231 h 5091764"/>
              <a:gd name="connsiteX64" fmla="*/ 1775690 w 4659336"/>
              <a:gd name="connsiteY64" fmla="*/ 3416365 h 5091764"/>
              <a:gd name="connsiteX65" fmla="*/ 1686161 w 4659336"/>
              <a:gd name="connsiteY65" fmla="*/ 3283097 h 5091764"/>
              <a:gd name="connsiteX66" fmla="*/ 1556358 w 4659336"/>
              <a:gd name="connsiteY66" fmla="*/ 3147461 h 5091764"/>
              <a:gd name="connsiteX67" fmla="*/ 1527482 w 4659336"/>
              <a:gd name="connsiteY67" fmla="*/ 3176337 h 5091764"/>
              <a:gd name="connsiteX68" fmla="*/ 1488981 w 4659336"/>
              <a:gd name="connsiteY68" fmla="*/ 3195587 h 5091764"/>
              <a:gd name="connsiteX69" fmla="*/ 1469730 w 4659336"/>
              <a:gd name="connsiteY69" fmla="*/ 3224463 h 5091764"/>
              <a:gd name="connsiteX70" fmla="*/ 1402354 w 4659336"/>
              <a:gd name="connsiteY70" fmla="*/ 3253339 h 5091764"/>
              <a:gd name="connsiteX71" fmla="*/ 1334977 w 4659336"/>
              <a:gd name="connsiteY71" fmla="*/ 3301465 h 5091764"/>
              <a:gd name="connsiteX72" fmla="*/ 1277225 w 4659336"/>
              <a:gd name="connsiteY72" fmla="*/ 3320716 h 5091764"/>
              <a:gd name="connsiteX73" fmla="*/ 1238724 w 4659336"/>
              <a:gd name="connsiteY73" fmla="*/ 3349592 h 5091764"/>
              <a:gd name="connsiteX74" fmla="*/ 1180973 w 4659336"/>
              <a:gd name="connsiteY74" fmla="*/ 3368842 h 5091764"/>
              <a:gd name="connsiteX75" fmla="*/ 1142472 w 4659336"/>
              <a:gd name="connsiteY75" fmla="*/ 3388093 h 5091764"/>
              <a:gd name="connsiteX76" fmla="*/ 1093573 w 4659336"/>
              <a:gd name="connsiteY76" fmla="*/ 3510966 h 5091764"/>
              <a:gd name="connsiteX77" fmla="*/ 940341 w 4659336"/>
              <a:gd name="connsiteY77" fmla="*/ 3445844 h 5091764"/>
              <a:gd name="connsiteX78" fmla="*/ 967044 w 4659336"/>
              <a:gd name="connsiteY78" fmla="*/ 3559826 h 5091764"/>
              <a:gd name="connsiteX79" fmla="*/ 872964 w 4659336"/>
              <a:gd name="connsiteY79" fmla="*/ 3474720 h 5091764"/>
              <a:gd name="connsiteX80" fmla="*/ 834463 w 4659336"/>
              <a:gd name="connsiteY80" fmla="*/ 3493971 h 5091764"/>
              <a:gd name="connsiteX81" fmla="*/ 767086 w 4659336"/>
              <a:gd name="connsiteY81" fmla="*/ 3513221 h 5091764"/>
              <a:gd name="connsiteX82" fmla="*/ 738210 w 4659336"/>
              <a:gd name="connsiteY82" fmla="*/ 3532472 h 5091764"/>
              <a:gd name="connsiteX83" fmla="*/ 604326 w 4659336"/>
              <a:gd name="connsiteY83" fmla="*/ 3657547 h 5091764"/>
              <a:gd name="connsiteX84" fmla="*/ 603457 w 4659336"/>
              <a:gd name="connsiteY84" fmla="*/ 3503596 h 5091764"/>
              <a:gd name="connsiteX85" fmla="*/ 473579 w 4659336"/>
              <a:gd name="connsiteY85" fmla="*/ 3490025 h 5091764"/>
              <a:gd name="connsiteX86" fmla="*/ 526455 w 4659336"/>
              <a:gd name="connsiteY86" fmla="*/ 3397718 h 5091764"/>
              <a:gd name="connsiteX87" fmla="*/ 497579 w 4659336"/>
              <a:gd name="connsiteY87" fmla="*/ 3378467 h 5091764"/>
              <a:gd name="connsiteX88" fmla="*/ 468703 w 4659336"/>
              <a:gd name="connsiteY88" fmla="*/ 3349592 h 5091764"/>
              <a:gd name="connsiteX89" fmla="*/ 478328 w 4659336"/>
              <a:gd name="connsiteY89" fmla="*/ 3262964 h 5091764"/>
              <a:gd name="connsiteX90" fmla="*/ 516829 w 4659336"/>
              <a:gd name="connsiteY90" fmla="*/ 3224463 h 5091764"/>
              <a:gd name="connsiteX91" fmla="*/ 584206 w 4659336"/>
              <a:gd name="connsiteY91" fmla="*/ 3195587 h 5091764"/>
              <a:gd name="connsiteX92" fmla="*/ 613082 w 4659336"/>
              <a:gd name="connsiteY92" fmla="*/ 3166712 h 5091764"/>
              <a:gd name="connsiteX93" fmla="*/ 651583 w 4659336"/>
              <a:gd name="connsiteY93" fmla="*/ 3147461 h 5091764"/>
              <a:gd name="connsiteX94" fmla="*/ 670834 w 4659336"/>
              <a:gd name="connsiteY94" fmla="*/ 3118585 h 5091764"/>
              <a:gd name="connsiteX95" fmla="*/ 680459 w 4659336"/>
              <a:gd name="connsiteY95" fmla="*/ 3089709 h 5091764"/>
              <a:gd name="connsiteX96" fmla="*/ 728585 w 4659336"/>
              <a:gd name="connsiteY96" fmla="*/ 3031958 h 5091764"/>
              <a:gd name="connsiteX97" fmla="*/ 747836 w 4659336"/>
              <a:gd name="connsiteY97" fmla="*/ 3003082 h 5091764"/>
              <a:gd name="connsiteX98" fmla="*/ 757461 w 4659336"/>
              <a:gd name="connsiteY98" fmla="*/ 2964581 h 5091764"/>
              <a:gd name="connsiteX99" fmla="*/ 651583 w 4659336"/>
              <a:gd name="connsiteY99" fmla="*/ 2887579 h 5091764"/>
              <a:gd name="connsiteX100" fmla="*/ 564956 w 4659336"/>
              <a:gd name="connsiteY100" fmla="*/ 2839453 h 5091764"/>
              <a:gd name="connsiteX101" fmla="*/ 536080 w 4659336"/>
              <a:gd name="connsiteY101" fmla="*/ 2800952 h 5091764"/>
              <a:gd name="connsiteX102" fmla="*/ 478328 w 4659336"/>
              <a:gd name="connsiteY102" fmla="*/ 2781701 h 5091764"/>
              <a:gd name="connsiteX103" fmla="*/ 439827 w 4659336"/>
              <a:gd name="connsiteY103" fmla="*/ 2762451 h 5091764"/>
              <a:gd name="connsiteX104" fmla="*/ 420577 w 4659336"/>
              <a:gd name="connsiteY104" fmla="*/ 2733575 h 5091764"/>
              <a:gd name="connsiteX105" fmla="*/ 391701 w 4659336"/>
              <a:gd name="connsiteY105" fmla="*/ 2714324 h 5091764"/>
              <a:gd name="connsiteX106" fmla="*/ 353200 w 4659336"/>
              <a:gd name="connsiteY106" fmla="*/ 2666198 h 5091764"/>
              <a:gd name="connsiteX107" fmla="*/ 324324 w 4659336"/>
              <a:gd name="connsiteY107" fmla="*/ 2627697 h 5091764"/>
              <a:gd name="connsiteX108" fmla="*/ 285823 w 4659336"/>
              <a:gd name="connsiteY108" fmla="*/ 2618072 h 5091764"/>
              <a:gd name="connsiteX109" fmla="*/ 228072 w 4659336"/>
              <a:gd name="connsiteY109" fmla="*/ 2589196 h 5091764"/>
              <a:gd name="connsiteX110" fmla="*/ 218446 w 4659336"/>
              <a:gd name="connsiteY110" fmla="*/ 2560320 h 5091764"/>
              <a:gd name="connsiteX111" fmla="*/ 189570 w 4659336"/>
              <a:gd name="connsiteY111" fmla="*/ 2531444 h 5091764"/>
              <a:gd name="connsiteX112" fmla="*/ 160695 w 4659336"/>
              <a:gd name="connsiteY112" fmla="*/ 2492943 h 5091764"/>
              <a:gd name="connsiteX113" fmla="*/ 141444 w 4659336"/>
              <a:gd name="connsiteY113" fmla="*/ 2377440 h 5091764"/>
              <a:gd name="connsiteX114" fmla="*/ 131819 w 4659336"/>
              <a:gd name="connsiteY114" fmla="*/ 2338939 h 5091764"/>
              <a:gd name="connsiteX115" fmla="*/ 122194 w 4659336"/>
              <a:gd name="connsiteY115" fmla="*/ 2281187 h 5091764"/>
              <a:gd name="connsiteX116" fmla="*/ 93318 w 4659336"/>
              <a:gd name="connsiteY116" fmla="*/ 2184935 h 5091764"/>
              <a:gd name="connsiteX117" fmla="*/ 74067 w 4659336"/>
              <a:gd name="connsiteY117" fmla="*/ 2088682 h 5091764"/>
              <a:gd name="connsiteX118" fmla="*/ 35566 w 4659336"/>
              <a:gd name="connsiteY118" fmla="*/ 2011680 h 5091764"/>
              <a:gd name="connsiteX119" fmla="*/ 25941 w 4659336"/>
              <a:gd name="connsiteY119" fmla="*/ 1944303 h 5091764"/>
              <a:gd name="connsiteX120" fmla="*/ 16316 w 4659336"/>
              <a:gd name="connsiteY120" fmla="*/ 1915427 h 5091764"/>
              <a:gd name="connsiteX121" fmla="*/ 45192 w 4659336"/>
              <a:gd name="connsiteY121" fmla="*/ 1549667 h 5091764"/>
              <a:gd name="connsiteX122" fmla="*/ 54817 w 4659336"/>
              <a:gd name="connsiteY122" fmla="*/ 1443789 h 5091764"/>
              <a:gd name="connsiteX123" fmla="*/ 64442 w 4659336"/>
              <a:gd name="connsiteY123" fmla="*/ 1405288 h 5091764"/>
              <a:gd name="connsiteX124" fmla="*/ 83693 w 4659336"/>
              <a:gd name="connsiteY124" fmla="*/ 1347537 h 5091764"/>
              <a:gd name="connsiteX125" fmla="*/ 430202 w 4659336"/>
              <a:gd name="connsiteY125" fmla="*/ 1309036 h 5091764"/>
              <a:gd name="connsiteX126" fmla="*/ 709335 w 4659336"/>
              <a:gd name="connsiteY126" fmla="*/ 1280160 h 5091764"/>
              <a:gd name="connsiteX127" fmla="*/ 747836 w 4659336"/>
              <a:gd name="connsiteY127" fmla="*/ 1270535 h 5091764"/>
              <a:gd name="connsiteX128" fmla="*/ 959592 w 4659336"/>
              <a:gd name="connsiteY128" fmla="*/ 1260909 h 5091764"/>
              <a:gd name="connsiteX129" fmla="*/ 1075095 w 4659336"/>
              <a:gd name="connsiteY129" fmla="*/ 1222408 h 5091764"/>
              <a:gd name="connsiteX130" fmla="*/ 1190598 w 4659336"/>
              <a:gd name="connsiteY130" fmla="*/ 1174282 h 5091764"/>
              <a:gd name="connsiteX131" fmla="*/ 1209848 w 4659336"/>
              <a:gd name="connsiteY131" fmla="*/ 1145406 h 5091764"/>
              <a:gd name="connsiteX132" fmla="*/ 1344602 w 4659336"/>
              <a:gd name="connsiteY132" fmla="*/ 1087655 h 5091764"/>
              <a:gd name="connsiteX133" fmla="*/ 1373478 w 4659336"/>
              <a:gd name="connsiteY133" fmla="*/ 1049154 h 5091764"/>
              <a:gd name="connsiteX134" fmla="*/ 1402354 w 4659336"/>
              <a:gd name="connsiteY134" fmla="*/ 1039528 h 5091764"/>
              <a:gd name="connsiteX135" fmla="*/ 1546733 w 4659336"/>
              <a:gd name="connsiteY135" fmla="*/ 1020278 h 5091764"/>
              <a:gd name="connsiteX136" fmla="*/ 1750912 w 4659336"/>
              <a:gd name="connsiteY136" fmla="*/ 1513987 h 5091764"/>
              <a:gd name="connsiteX137" fmla="*/ 1788224 w 4659336"/>
              <a:gd name="connsiteY137" fmla="*/ 1246516 h 5091764"/>
              <a:gd name="connsiteX138" fmla="*/ 1662236 w 4659336"/>
              <a:gd name="connsiteY138" fmla="*/ 981777 h 5091764"/>
              <a:gd name="connsiteX139" fmla="*/ 1831484 w 4659336"/>
              <a:gd name="connsiteY139" fmla="*/ 1008061 h 5091764"/>
              <a:gd name="connsiteX140" fmla="*/ 1739238 w 4659336"/>
              <a:gd name="connsiteY140" fmla="*/ 914400 h 5091764"/>
              <a:gd name="connsiteX141" fmla="*/ 1945255 w 4659336"/>
              <a:gd name="connsiteY141" fmla="*/ 1239898 h 5091764"/>
              <a:gd name="connsiteX142" fmla="*/ 1939742 w 4659336"/>
              <a:gd name="connsiteY142" fmla="*/ 1137908 h 5091764"/>
              <a:gd name="connsiteX143" fmla="*/ 1902867 w 4659336"/>
              <a:gd name="connsiteY143" fmla="*/ 885524 h 5091764"/>
              <a:gd name="connsiteX144" fmla="*/ 2020314 w 4659336"/>
              <a:gd name="connsiteY144" fmla="*/ 1198529 h 5091764"/>
              <a:gd name="connsiteX145" fmla="*/ 1970244 w 4659336"/>
              <a:gd name="connsiteY145" fmla="*/ 885524 h 5091764"/>
              <a:gd name="connsiteX146" fmla="*/ 2047246 w 4659336"/>
              <a:gd name="connsiteY146" fmla="*/ 837398 h 5091764"/>
              <a:gd name="connsiteX147" fmla="*/ 2076122 w 4659336"/>
              <a:gd name="connsiteY147" fmla="*/ 818147 h 5091764"/>
              <a:gd name="connsiteX148" fmla="*/ 2114623 w 4659336"/>
              <a:gd name="connsiteY148" fmla="*/ 808522 h 5091764"/>
              <a:gd name="connsiteX149" fmla="*/ 2162749 w 4659336"/>
              <a:gd name="connsiteY149" fmla="*/ 789272 h 5091764"/>
              <a:gd name="connsiteX150" fmla="*/ 2191625 w 4659336"/>
              <a:gd name="connsiteY150" fmla="*/ 731520 h 5091764"/>
              <a:gd name="connsiteX151" fmla="*/ 2220501 w 4659336"/>
              <a:gd name="connsiteY151" fmla="*/ 721895 h 5091764"/>
              <a:gd name="connsiteX152" fmla="*/ 2249377 w 4659336"/>
              <a:gd name="connsiteY152" fmla="*/ 635267 h 5091764"/>
              <a:gd name="connsiteX153" fmla="*/ 2287878 w 4659336"/>
              <a:gd name="connsiteY153" fmla="*/ 606392 h 5091764"/>
              <a:gd name="connsiteX154" fmla="*/ 2326379 w 4659336"/>
              <a:gd name="connsiteY154" fmla="*/ 596766 h 5091764"/>
              <a:gd name="connsiteX155" fmla="*/ 2355255 w 4659336"/>
              <a:gd name="connsiteY155" fmla="*/ 616017 h 5091764"/>
              <a:gd name="connsiteX156" fmla="*/ 2384130 w 4659336"/>
              <a:gd name="connsiteY156" fmla="*/ 625642 h 5091764"/>
              <a:gd name="connsiteX157" fmla="*/ 2422632 w 4659336"/>
              <a:gd name="connsiteY157" fmla="*/ 654518 h 5091764"/>
              <a:gd name="connsiteX158" fmla="*/ 2499634 w 4659336"/>
              <a:gd name="connsiteY158" fmla="*/ 683394 h 5091764"/>
              <a:gd name="connsiteX159" fmla="*/ 2528509 w 4659336"/>
              <a:gd name="connsiteY159" fmla="*/ 702644 h 5091764"/>
              <a:gd name="connsiteX160" fmla="*/ 2701764 w 4659336"/>
              <a:gd name="connsiteY160" fmla="*/ 693019 h 5091764"/>
              <a:gd name="connsiteX161" fmla="*/ 2749890 w 4659336"/>
              <a:gd name="connsiteY161" fmla="*/ 673768 h 5091764"/>
              <a:gd name="connsiteX162" fmla="*/ 2817267 w 4659336"/>
              <a:gd name="connsiteY162" fmla="*/ 654518 h 5091764"/>
              <a:gd name="connsiteX163" fmla="*/ 2855768 w 4659336"/>
              <a:gd name="connsiteY163" fmla="*/ 635267 h 5091764"/>
              <a:gd name="connsiteX164" fmla="*/ 2923145 w 4659336"/>
              <a:gd name="connsiteY164" fmla="*/ 587141 h 5091764"/>
              <a:gd name="connsiteX165" fmla="*/ 2952021 w 4659336"/>
              <a:gd name="connsiteY165" fmla="*/ 567891 h 5091764"/>
              <a:gd name="connsiteX166" fmla="*/ 3009773 w 4659336"/>
              <a:gd name="connsiteY166" fmla="*/ 539015 h 5091764"/>
              <a:gd name="connsiteX167" fmla="*/ 3077149 w 4659336"/>
              <a:gd name="connsiteY167" fmla="*/ 471638 h 5091764"/>
              <a:gd name="connsiteX168" fmla="*/ 3096400 w 4659336"/>
              <a:gd name="connsiteY168" fmla="*/ 433137 h 5091764"/>
              <a:gd name="connsiteX169" fmla="*/ 3125276 w 4659336"/>
              <a:gd name="connsiteY169" fmla="*/ 413886 h 5091764"/>
              <a:gd name="connsiteX170" fmla="*/ 3154152 w 4659336"/>
              <a:gd name="connsiteY170" fmla="*/ 375385 h 5091764"/>
              <a:gd name="connsiteX171" fmla="*/ 3183027 w 4659336"/>
              <a:gd name="connsiteY171" fmla="*/ 346509 h 5091764"/>
              <a:gd name="connsiteX172" fmla="*/ 3192653 w 4659336"/>
              <a:gd name="connsiteY172" fmla="*/ 308008 h 5091764"/>
              <a:gd name="connsiteX173" fmla="*/ 3221528 w 4659336"/>
              <a:gd name="connsiteY173" fmla="*/ 288758 h 5091764"/>
              <a:gd name="connsiteX174" fmla="*/ 3250404 w 4659336"/>
              <a:gd name="connsiteY174" fmla="*/ 259882 h 5091764"/>
              <a:gd name="connsiteX175" fmla="*/ 3308156 w 4659336"/>
              <a:gd name="connsiteY175" fmla="*/ 192505 h 5091764"/>
              <a:gd name="connsiteX176" fmla="*/ 3317781 w 4659336"/>
              <a:gd name="connsiteY176" fmla="*/ 144379 h 5091764"/>
              <a:gd name="connsiteX177" fmla="*/ 3337032 w 4659336"/>
              <a:gd name="connsiteY177" fmla="*/ 86627 h 5091764"/>
              <a:gd name="connsiteX178" fmla="*/ 3356282 w 4659336"/>
              <a:gd name="connsiteY178" fmla="*/ 19251 h 5091764"/>
              <a:gd name="connsiteX179" fmla="*/ 3385158 w 4659336"/>
              <a:gd name="connsiteY179" fmla="*/ 0 h 5091764"/>
              <a:gd name="connsiteX180" fmla="*/ 3462160 w 4659336"/>
              <a:gd name="connsiteY180" fmla="*/ 28876 h 5091764"/>
              <a:gd name="connsiteX181" fmla="*/ 3491036 w 4659336"/>
              <a:gd name="connsiteY181" fmla="*/ 57752 h 5091764"/>
              <a:gd name="connsiteX182" fmla="*/ 3519912 w 4659336"/>
              <a:gd name="connsiteY182" fmla="*/ 77002 h 5091764"/>
              <a:gd name="connsiteX183" fmla="*/ 3539162 w 4659336"/>
              <a:gd name="connsiteY183" fmla="*/ 115503 h 5091764"/>
              <a:gd name="connsiteX184" fmla="*/ 3568038 w 4659336"/>
              <a:gd name="connsiteY184" fmla="*/ 154004 h 5091764"/>
              <a:gd name="connsiteX185" fmla="*/ 3577663 w 4659336"/>
              <a:gd name="connsiteY185" fmla="*/ 182880 h 5091764"/>
              <a:gd name="connsiteX186" fmla="*/ 3616164 w 4659336"/>
              <a:gd name="connsiteY186" fmla="*/ 240632 h 5091764"/>
              <a:gd name="connsiteX187" fmla="*/ 3664290 w 4659336"/>
              <a:gd name="connsiteY187" fmla="*/ 317634 h 5091764"/>
              <a:gd name="connsiteX188" fmla="*/ 3702792 w 4659336"/>
              <a:gd name="connsiteY188" fmla="*/ 365760 h 5091764"/>
              <a:gd name="connsiteX189" fmla="*/ 3722042 w 4659336"/>
              <a:gd name="connsiteY189" fmla="*/ 394636 h 5091764"/>
              <a:gd name="connsiteX190" fmla="*/ 3760543 w 4659336"/>
              <a:gd name="connsiteY190" fmla="*/ 413886 h 5091764"/>
              <a:gd name="connsiteX191" fmla="*/ 3827920 w 4659336"/>
              <a:gd name="connsiteY191" fmla="*/ 481263 h 5091764"/>
              <a:gd name="connsiteX192" fmla="*/ 3837545 w 4659336"/>
              <a:gd name="connsiteY192" fmla="*/ 510139 h 5091764"/>
              <a:gd name="connsiteX193" fmla="*/ 3895297 w 4659336"/>
              <a:gd name="connsiteY193" fmla="*/ 539015 h 5091764"/>
              <a:gd name="connsiteX194" fmla="*/ 3953048 w 4659336"/>
              <a:gd name="connsiteY194" fmla="*/ 596766 h 5091764"/>
              <a:gd name="connsiteX195" fmla="*/ 4010800 w 4659336"/>
              <a:gd name="connsiteY195" fmla="*/ 635267 h 5091764"/>
              <a:gd name="connsiteX196" fmla="*/ 4039676 w 4659336"/>
              <a:gd name="connsiteY196" fmla="*/ 654518 h 5091764"/>
              <a:gd name="connsiteX197" fmla="*/ 4068552 w 4659336"/>
              <a:gd name="connsiteY197" fmla="*/ 683394 h 5091764"/>
              <a:gd name="connsiteX198" fmla="*/ 4135928 w 4659336"/>
              <a:gd name="connsiteY198" fmla="*/ 712269 h 5091764"/>
              <a:gd name="connsiteX199" fmla="*/ 4203305 w 4659336"/>
              <a:gd name="connsiteY199" fmla="*/ 750771 h 5091764"/>
              <a:gd name="connsiteX200" fmla="*/ 4261057 w 4659336"/>
              <a:gd name="connsiteY200" fmla="*/ 770021 h 5091764"/>
              <a:gd name="connsiteX201" fmla="*/ 4289933 w 4659336"/>
              <a:gd name="connsiteY201" fmla="*/ 789272 h 5091764"/>
              <a:gd name="connsiteX202" fmla="*/ 4328434 w 4659336"/>
              <a:gd name="connsiteY202" fmla="*/ 827773 h 5091764"/>
              <a:gd name="connsiteX203" fmla="*/ 4415061 w 4659336"/>
              <a:gd name="connsiteY203" fmla="*/ 875899 h 5091764"/>
              <a:gd name="connsiteX204" fmla="*/ 4443937 w 4659336"/>
              <a:gd name="connsiteY204" fmla="*/ 885524 h 5091764"/>
              <a:gd name="connsiteX205" fmla="*/ 4453562 w 4659336"/>
              <a:gd name="connsiteY205" fmla="*/ 914400 h 5091764"/>
              <a:gd name="connsiteX206" fmla="*/ 4482438 w 4659336"/>
              <a:gd name="connsiteY206" fmla="*/ 885524 h 5091764"/>
              <a:gd name="connsiteX0" fmla="*/ 4482438 w 4659336"/>
              <a:gd name="connsiteY0" fmla="*/ 885524 h 5091764"/>
              <a:gd name="connsiteX1" fmla="*/ 4482438 w 4659336"/>
              <a:gd name="connsiteY1" fmla="*/ 885524 h 5091764"/>
              <a:gd name="connsiteX2" fmla="*/ 4501688 w 4659336"/>
              <a:gd name="connsiteY2" fmla="*/ 2069432 h 5091764"/>
              <a:gd name="connsiteX3" fmla="*/ 4549815 w 4659336"/>
              <a:gd name="connsiteY3" fmla="*/ 2127183 h 5091764"/>
              <a:gd name="connsiteX4" fmla="*/ 4559440 w 4659336"/>
              <a:gd name="connsiteY4" fmla="*/ 2175309 h 5091764"/>
              <a:gd name="connsiteX5" fmla="*/ 4569065 w 4659336"/>
              <a:gd name="connsiteY5" fmla="*/ 2723949 h 5091764"/>
              <a:gd name="connsiteX6" fmla="*/ 4588316 w 4659336"/>
              <a:gd name="connsiteY6" fmla="*/ 2858703 h 5091764"/>
              <a:gd name="connsiteX7" fmla="*/ 4597941 w 4659336"/>
              <a:gd name="connsiteY7" fmla="*/ 2945331 h 5091764"/>
              <a:gd name="connsiteX8" fmla="*/ 4607566 w 4659336"/>
              <a:gd name="connsiteY8" fmla="*/ 3022333 h 5091764"/>
              <a:gd name="connsiteX9" fmla="*/ 4452704 w 4659336"/>
              <a:gd name="connsiteY9" fmla="*/ 4090737 h 5091764"/>
              <a:gd name="connsiteX10" fmla="*/ 4626817 w 4659336"/>
              <a:gd name="connsiteY10" fmla="*/ 4138863 h 5091764"/>
              <a:gd name="connsiteX11" fmla="*/ 4646067 w 4659336"/>
              <a:gd name="connsiteY11" fmla="*/ 4177364 h 5091764"/>
              <a:gd name="connsiteX12" fmla="*/ 4478552 w 4659336"/>
              <a:gd name="connsiteY12" fmla="*/ 4316560 h 5091764"/>
              <a:gd name="connsiteX13" fmla="*/ 4636442 w 4659336"/>
              <a:gd name="connsiteY13" fmla="*/ 4639377 h 5091764"/>
              <a:gd name="connsiteX14" fmla="*/ 4626817 w 4659336"/>
              <a:gd name="connsiteY14" fmla="*/ 4668253 h 5091764"/>
              <a:gd name="connsiteX15" fmla="*/ 4493689 w 4659336"/>
              <a:gd name="connsiteY15" fmla="*/ 4897963 h 5091764"/>
              <a:gd name="connsiteX16" fmla="*/ 4569065 w 4659336"/>
              <a:gd name="connsiteY16" fmla="*/ 4937760 h 5091764"/>
              <a:gd name="connsiteX17" fmla="*/ 4559440 w 4659336"/>
              <a:gd name="connsiteY17" fmla="*/ 4985886 h 5091764"/>
              <a:gd name="connsiteX18" fmla="*/ 4445021 w 4659336"/>
              <a:gd name="connsiteY18" fmla="*/ 4967933 h 5091764"/>
              <a:gd name="connsiteX19" fmla="*/ 4443937 w 4659336"/>
              <a:gd name="connsiteY19" fmla="*/ 5005137 h 5091764"/>
              <a:gd name="connsiteX20" fmla="*/ 4415061 w 4659336"/>
              <a:gd name="connsiteY20" fmla="*/ 5014762 h 5091764"/>
              <a:gd name="connsiteX21" fmla="*/ 4078177 w 4659336"/>
              <a:gd name="connsiteY21" fmla="*/ 4995512 h 5091764"/>
              <a:gd name="connsiteX22" fmla="*/ 3904922 w 4659336"/>
              <a:gd name="connsiteY22" fmla="*/ 5005137 h 5091764"/>
              <a:gd name="connsiteX23" fmla="*/ 3866421 w 4659336"/>
              <a:gd name="connsiteY23" fmla="*/ 5014762 h 5091764"/>
              <a:gd name="connsiteX24" fmla="*/ 3779794 w 4659336"/>
              <a:gd name="connsiteY24" fmla="*/ 5034013 h 5091764"/>
              <a:gd name="connsiteX25" fmla="*/ 3702792 w 4659336"/>
              <a:gd name="connsiteY25" fmla="*/ 5062888 h 5091764"/>
              <a:gd name="connsiteX26" fmla="*/ 3645040 w 4659336"/>
              <a:gd name="connsiteY26" fmla="*/ 5082139 h 5091764"/>
              <a:gd name="connsiteX27" fmla="*/ 3616164 w 4659336"/>
              <a:gd name="connsiteY27" fmla="*/ 5091764 h 5091764"/>
              <a:gd name="connsiteX28" fmla="*/ 3250404 w 4659336"/>
              <a:gd name="connsiteY28" fmla="*/ 5082139 h 5091764"/>
              <a:gd name="connsiteX29" fmla="*/ 3240779 w 4659336"/>
              <a:gd name="connsiteY29" fmla="*/ 5043638 h 5091764"/>
              <a:gd name="connsiteX30" fmla="*/ 3231154 w 4659336"/>
              <a:gd name="connsiteY30" fmla="*/ 4937760 h 5091764"/>
              <a:gd name="connsiteX31" fmla="*/ 3211903 w 4659336"/>
              <a:gd name="connsiteY31" fmla="*/ 4899259 h 5091764"/>
              <a:gd name="connsiteX32" fmla="*/ 3192653 w 4659336"/>
              <a:gd name="connsiteY32" fmla="*/ 4841507 h 5091764"/>
              <a:gd name="connsiteX33" fmla="*/ 3183027 w 4659336"/>
              <a:gd name="connsiteY33" fmla="*/ 4793381 h 5091764"/>
              <a:gd name="connsiteX34" fmla="*/ 3154152 w 4659336"/>
              <a:gd name="connsiteY34" fmla="*/ 4754880 h 5091764"/>
              <a:gd name="connsiteX35" fmla="*/ 3134901 w 4659336"/>
              <a:gd name="connsiteY35" fmla="*/ 4706754 h 5091764"/>
              <a:gd name="connsiteX36" fmla="*/ 3115650 w 4659336"/>
              <a:gd name="connsiteY36" fmla="*/ 4398745 h 5091764"/>
              <a:gd name="connsiteX37" fmla="*/ 3106025 w 4659336"/>
              <a:gd name="connsiteY37" fmla="*/ 4225491 h 5091764"/>
              <a:gd name="connsiteX38" fmla="*/ 3096400 w 4659336"/>
              <a:gd name="connsiteY38" fmla="*/ 4196615 h 5091764"/>
              <a:gd name="connsiteX39" fmla="*/ 2961646 w 4659336"/>
              <a:gd name="connsiteY39" fmla="*/ 4186989 h 5091764"/>
              <a:gd name="connsiteX40" fmla="*/ 2923145 w 4659336"/>
              <a:gd name="connsiteY40" fmla="*/ 4167739 h 5091764"/>
              <a:gd name="connsiteX41" fmla="*/ 2778766 w 4659336"/>
              <a:gd name="connsiteY41" fmla="*/ 4138863 h 5091764"/>
              <a:gd name="connsiteX42" fmla="*/ 2807642 w 4659336"/>
              <a:gd name="connsiteY42" fmla="*/ 4023360 h 5091764"/>
              <a:gd name="connsiteX43" fmla="*/ 2836518 w 4659336"/>
              <a:gd name="connsiteY43" fmla="*/ 4004109 h 5091764"/>
              <a:gd name="connsiteX44" fmla="*/ 2894269 w 4659336"/>
              <a:gd name="connsiteY44" fmla="*/ 3907857 h 5091764"/>
              <a:gd name="connsiteX45" fmla="*/ 2913520 w 4659336"/>
              <a:gd name="connsiteY45" fmla="*/ 3878981 h 5091764"/>
              <a:gd name="connsiteX46" fmla="*/ 2923145 w 4659336"/>
              <a:gd name="connsiteY46" fmla="*/ 3850105 h 5091764"/>
              <a:gd name="connsiteX47" fmla="*/ 2942396 w 4659336"/>
              <a:gd name="connsiteY47" fmla="*/ 3821229 h 5091764"/>
              <a:gd name="connsiteX48" fmla="*/ 2847227 w 4659336"/>
              <a:gd name="connsiteY48" fmla="*/ 3831271 h 5091764"/>
              <a:gd name="connsiteX49" fmla="*/ 2864745 w 4659336"/>
              <a:gd name="connsiteY49" fmla="*/ 3784440 h 5091764"/>
              <a:gd name="connsiteX50" fmla="*/ 2834680 w 4659336"/>
              <a:gd name="connsiteY50" fmla="*/ 3805264 h 5091764"/>
              <a:gd name="connsiteX51" fmla="*/ 2776929 w 4659336"/>
              <a:gd name="connsiteY51" fmla="*/ 3854963 h 5091764"/>
              <a:gd name="connsiteX52" fmla="*/ 2616327 w 4659336"/>
              <a:gd name="connsiteY52" fmla="*/ 3773658 h 5091764"/>
              <a:gd name="connsiteX53" fmla="*/ 2568306 w 4659336"/>
              <a:gd name="connsiteY53" fmla="*/ 3728261 h 5091764"/>
              <a:gd name="connsiteX54" fmla="*/ 2527967 w 4659336"/>
              <a:gd name="connsiteY54" fmla="*/ 3703689 h 5091764"/>
              <a:gd name="connsiteX55" fmla="*/ 2491846 w 4659336"/>
              <a:gd name="connsiteY55" fmla="*/ 3644503 h 5091764"/>
              <a:gd name="connsiteX56" fmla="*/ 2389433 w 4659336"/>
              <a:gd name="connsiteY56" fmla="*/ 3654266 h 5091764"/>
              <a:gd name="connsiteX57" fmla="*/ 2372020 w 4659336"/>
              <a:gd name="connsiteY57" fmla="*/ 3657274 h 5091764"/>
              <a:gd name="connsiteX58" fmla="*/ 2326274 w 4659336"/>
              <a:gd name="connsiteY58" fmla="*/ 3614608 h 5091764"/>
              <a:gd name="connsiteX59" fmla="*/ 2325732 w 4659336"/>
              <a:gd name="connsiteY59" fmla="*/ 3625668 h 5091764"/>
              <a:gd name="connsiteX60" fmla="*/ 2295017 w 4659336"/>
              <a:gd name="connsiteY60" fmla="*/ 3610582 h 5091764"/>
              <a:gd name="connsiteX61" fmla="*/ 2267247 w 4659336"/>
              <a:gd name="connsiteY61" fmla="*/ 3611875 h 5091764"/>
              <a:gd name="connsiteX62" fmla="*/ 2156800 w 4659336"/>
              <a:gd name="connsiteY62" fmla="*/ 3613451 h 5091764"/>
              <a:gd name="connsiteX63" fmla="*/ 1948403 w 4659336"/>
              <a:gd name="connsiteY63" fmla="*/ 3573231 h 5091764"/>
              <a:gd name="connsiteX64" fmla="*/ 1775690 w 4659336"/>
              <a:gd name="connsiteY64" fmla="*/ 3416365 h 5091764"/>
              <a:gd name="connsiteX65" fmla="*/ 1686161 w 4659336"/>
              <a:gd name="connsiteY65" fmla="*/ 3283097 h 5091764"/>
              <a:gd name="connsiteX66" fmla="*/ 1556358 w 4659336"/>
              <a:gd name="connsiteY66" fmla="*/ 3147461 h 5091764"/>
              <a:gd name="connsiteX67" fmla="*/ 1527482 w 4659336"/>
              <a:gd name="connsiteY67" fmla="*/ 3176337 h 5091764"/>
              <a:gd name="connsiteX68" fmla="*/ 1488981 w 4659336"/>
              <a:gd name="connsiteY68" fmla="*/ 3195587 h 5091764"/>
              <a:gd name="connsiteX69" fmla="*/ 1469730 w 4659336"/>
              <a:gd name="connsiteY69" fmla="*/ 3224463 h 5091764"/>
              <a:gd name="connsiteX70" fmla="*/ 1402354 w 4659336"/>
              <a:gd name="connsiteY70" fmla="*/ 3253339 h 5091764"/>
              <a:gd name="connsiteX71" fmla="*/ 1334977 w 4659336"/>
              <a:gd name="connsiteY71" fmla="*/ 3301465 h 5091764"/>
              <a:gd name="connsiteX72" fmla="*/ 1277225 w 4659336"/>
              <a:gd name="connsiteY72" fmla="*/ 3320716 h 5091764"/>
              <a:gd name="connsiteX73" fmla="*/ 1238724 w 4659336"/>
              <a:gd name="connsiteY73" fmla="*/ 3349592 h 5091764"/>
              <a:gd name="connsiteX74" fmla="*/ 1180973 w 4659336"/>
              <a:gd name="connsiteY74" fmla="*/ 3368842 h 5091764"/>
              <a:gd name="connsiteX75" fmla="*/ 1142472 w 4659336"/>
              <a:gd name="connsiteY75" fmla="*/ 3388093 h 5091764"/>
              <a:gd name="connsiteX76" fmla="*/ 1093573 w 4659336"/>
              <a:gd name="connsiteY76" fmla="*/ 3510966 h 5091764"/>
              <a:gd name="connsiteX77" fmla="*/ 940341 w 4659336"/>
              <a:gd name="connsiteY77" fmla="*/ 3445844 h 5091764"/>
              <a:gd name="connsiteX78" fmla="*/ 967044 w 4659336"/>
              <a:gd name="connsiteY78" fmla="*/ 3559826 h 5091764"/>
              <a:gd name="connsiteX79" fmla="*/ 872964 w 4659336"/>
              <a:gd name="connsiteY79" fmla="*/ 3474720 h 5091764"/>
              <a:gd name="connsiteX80" fmla="*/ 834463 w 4659336"/>
              <a:gd name="connsiteY80" fmla="*/ 3493971 h 5091764"/>
              <a:gd name="connsiteX81" fmla="*/ 767086 w 4659336"/>
              <a:gd name="connsiteY81" fmla="*/ 3513221 h 5091764"/>
              <a:gd name="connsiteX82" fmla="*/ 738210 w 4659336"/>
              <a:gd name="connsiteY82" fmla="*/ 3532472 h 5091764"/>
              <a:gd name="connsiteX83" fmla="*/ 604326 w 4659336"/>
              <a:gd name="connsiteY83" fmla="*/ 3657547 h 5091764"/>
              <a:gd name="connsiteX84" fmla="*/ 603457 w 4659336"/>
              <a:gd name="connsiteY84" fmla="*/ 3503596 h 5091764"/>
              <a:gd name="connsiteX85" fmla="*/ 473579 w 4659336"/>
              <a:gd name="connsiteY85" fmla="*/ 3490025 h 5091764"/>
              <a:gd name="connsiteX86" fmla="*/ 526455 w 4659336"/>
              <a:gd name="connsiteY86" fmla="*/ 3397718 h 5091764"/>
              <a:gd name="connsiteX87" fmla="*/ 497579 w 4659336"/>
              <a:gd name="connsiteY87" fmla="*/ 3378467 h 5091764"/>
              <a:gd name="connsiteX88" fmla="*/ 468703 w 4659336"/>
              <a:gd name="connsiteY88" fmla="*/ 3349592 h 5091764"/>
              <a:gd name="connsiteX89" fmla="*/ 478328 w 4659336"/>
              <a:gd name="connsiteY89" fmla="*/ 3262964 h 5091764"/>
              <a:gd name="connsiteX90" fmla="*/ 516829 w 4659336"/>
              <a:gd name="connsiteY90" fmla="*/ 3224463 h 5091764"/>
              <a:gd name="connsiteX91" fmla="*/ 584206 w 4659336"/>
              <a:gd name="connsiteY91" fmla="*/ 3195587 h 5091764"/>
              <a:gd name="connsiteX92" fmla="*/ 613082 w 4659336"/>
              <a:gd name="connsiteY92" fmla="*/ 3166712 h 5091764"/>
              <a:gd name="connsiteX93" fmla="*/ 651583 w 4659336"/>
              <a:gd name="connsiteY93" fmla="*/ 3147461 h 5091764"/>
              <a:gd name="connsiteX94" fmla="*/ 670834 w 4659336"/>
              <a:gd name="connsiteY94" fmla="*/ 3118585 h 5091764"/>
              <a:gd name="connsiteX95" fmla="*/ 680459 w 4659336"/>
              <a:gd name="connsiteY95" fmla="*/ 3089709 h 5091764"/>
              <a:gd name="connsiteX96" fmla="*/ 728585 w 4659336"/>
              <a:gd name="connsiteY96" fmla="*/ 3031958 h 5091764"/>
              <a:gd name="connsiteX97" fmla="*/ 747836 w 4659336"/>
              <a:gd name="connsiteY97" fmla="*/ 3003082 h 5091764"/>
              <a:gd name="connsiteX98" fmla="*/ 757461 w 4659336"/>
              <a:gd name="connsiteY98" fmla="*/ 2964581 h 5091764"/>
              <a:gd name="connsiteX99" fmla="*/ 651583 w 4659336"/>
              <a:gd name="connsiteY99" fmla="*/ 2887579 h 5091764"/>
              <a:gd name="connsiteX100" fmla="*/ 564956 w 4659336"/>
              <a:gd name="connsiteY100" fmla="*/ 2839453 h 5091764"/>
              <a:gd name="connsiteX101" fmla="*/ 536080 w 4659336"/>
              <a:gd name="connsiteY101" fmla="*/ 2800952 h 5091764"/>
              <a:gd name="connsiteX102" fmla="*/ 478328 w 4659336"/>
              <a:gd name="connsiteY102" fmla="*/ 2781701 h 5091764"/>
              <a:gd name="connsiteX103" fmla="*/ 439827 w 4659336"/>
              <a:gd name="connsiteY103" fmla="*/ 2762451 h 5091764"/>
              <a:gd name="connsiteX104" fmla="*/ 420577 w 4659336"/>
              <a:gd name="connsiteY104" fmla="*/ 2733575 h 5091764"/>
              <a:gd name="connsiteX105" fmla="*/ 391701 w 4659336"/>
              <a:gd name="connsiteY105" fmla="*/ 2714324 h 5091764"/>
              <a:gd name="connsiteX106" fmla="*/ 353200 w 4659336"/>
              <a:gd name="connsiteY106" fmla="*/ 2666198 h 5091764"/>
              <a:gd name="connsiteX107" fmla="*/ 324324 w 4659336"/>
              <a:gd name="connsiteY107" fmla="*/ 2627697 h 5091764"/>
              <a:gd name="connsiteX108" fmla="*/ 285823 w 4659336"/>
              <a:gd name="connsiteY108" fmla="*/ 2618072 h 5091764"/>
              <a:gd name="connsiteX109" fmla="*/ 228072 w 4659336"/>
              <a:gd name="connsiteY109" fmla="*/ 2589196 h 5091764"/>
              <a:gd name="connsiteX110" fmla="*/ 218446 w 4659336"/>
              <a:gd name="connsiteY110" fmla="*/ 2560320 h 5091764"/>
              <a:gd name="connsiteX111" fmla="*/ 189570 w 4659336"/>
              <a:gd name="connsiteY111" fmla="*/ 2531444 h 5091764"/>
              <a:gd name="connsiteX112" fmla="*/ 160695 w 4659336"/>
              <a:gd name="connsiteY112" fmla="*/ 2492943 h 5091764"/>
              <a:gd name="connsiteX113" fmla="*/ 141444 w 4659336"/>
              <a:gd name="connsiteY113" fmla="*/ 2377440 h 5091764"/>
              <a:gd name="connsiteX114" fmla="*/ 131819 w 4659336"/>
              <a:gd name="connsiteY114" fmla="*/ 2338939 h 5091764"/>
              <a:gd name="connsiteX115" fmla="*/ 122194 w 4659336"/>
              <a:gd name="connsiteY115" fmla="*/ 2281187 h 5091764"/>
              <a:gd name="connsiteX116" fmla="*/ 93318 w 4659336"/>
              <a:gd name="connsiteY116" fmla="*/ 2184935 h 5091764"/>
              <a:gd name="connsiteX117" fmla="*/ 74067 w 4659336"/>
              <a:gd name="connsiteY117" fmla="*/ 2088682 h 5091764"/>
              <a:gd name="connsiteX118" fmla="*/ 35566 w 4659336"/>
              <a:gd name="connsiteY118" fmla="*/ 2011680 h 5091764"/>
              <a:gd name="connsiteX119" fmla="*/ 25941 w 4659336"/>
              <a:gd name="connsiteY119" fmla="*/ 1944303 h 5091764"/>
              <a:gd name="connsiteX120" fmla="*/ 16316 w 4659336"/>
              <a:gd name="connsiteY120" fmla="*/ 1915427 h 5091764"/>
              <a:gd name="connsiteX121" fmla="*/ 45192 w 4659336"/>
              <a:gd name="connsiteY121" fmla="*/ 1549667 h 5091764"/>
              <a:gd name="connsiteX122" fmla="*/ 54817 w 4659336"/>
              <a:gd name="connsiteY122" fmla="*/ 1443789 h 5091764"/>
              <a:gd name="connsiteX123" fmla="*/ 64442 w 4659336"/>
              <a:gd name="connsiteY123" fmla="*/ 1405288 h 5091764"/>
              <a:gd name="connsiteX124" fmla="*/ 83693 w 4659336"/>
              <a:gd name="connsiteY124" fmla="*/ 1347537 h 5091764"/>
              <a:gd name="connsiteX125" fmla="*/ 430202 w 4659336"/>
              <a:gd name="connsiteY125" fmla="*/ 1309036 h 5091764"/>
              <a:gd name="connsiteX126" fmla="*/ 709335 w 4659336"/>
              <a:gd name="connsiteY126" fmla="*/ 1280160 h 5091764"/>
              <a:gd name="connsiteX127" fmla="*/ 747836 w 4659336"/>
              <a:gd name="connsiteY127" fmla="*/ 1270535 h 5091764"/>
              <a:gd name="connsiteX128" fmla="*/ 959592 w 4659336"/>
              <a:gd name="connsiteY128" fmla="*/ 1260909 h 5091764"/>
              <a:gd name="connsiteX129" fmla="*/ 1075095 w 4659336"/>
              <a:gd name="connsiteY129" fmla="*/ 1222408 h 5091764"/>
              <a:gd name="connsiteX130" fmla="*/ 1190598 w 4659336"/>
              <a:gd name="connsiteY130" fmla="*/ 1174282 h 5091764"/>
              <a:gd name="connsiteX131" fmla="*/ 1209848 w 4659336"/>
              <a:gd name="connsiteY131" fmla="*/ 1145406 h 5091764"/>
              <a:gd name="connsiteX132" fmla="*/ 1344602 w 4659336"/>
              <a:gd name="connsiteY132" fmla="*/ 1087655 h 5091764"/>
              <a:gd name="connsiteX133" fmla="*/ 1373478 w 4659336"/>
              <a:gd name="connsiteY133" fmla="*/ 1049154 h 5091764"/>
              <a:gd name="connsiteX134" fmla="*/ 1402354 w 4659336"/>
              <a:gd name="connsiteY134" fmla="*/ 1039528 h 5091764"/>
              <a:gd name="connsiteX135" fmla="*/ 1546733 w 4659336"/>
              <a:gd name="connsiteY135" fmla="*/ 1020278 h 5091764"/>
              <a:gd name="connsiteX136" fmla="*/ 1750912 w 4659336"/>
              <a:gd name="connsiteY136" fmla="*/ 1513987 h 5091764"/>
              <a:gd name="connsiteX137" fmla="*/ 1788224 w 4659336"/>
              <a:gd name="connsiteY137" fmla="*/ 1246516 h 5091764"/>
              <a:gd name="connsiteX138" fmla="*/ 1662236 w 4659336"/>
              <a:gd name="connsiteY138" fmla="*/ 981777 h 5091764"/>
              <a:gd name="connsiteX139" fmla="*/ 1831484 w 4659336"/>
              <a:gd name="connsiteY139" fmla="*/ 1008061 h 5091764"/>
              <a:gd name="connsiteX140" fmla="*/ 1874203 w 4659336"/>
              <a:gd name="connsiteY140" fmla="*/ 1245360 h 5091764"/>
              <a:gd name="connsiteX141" fmla="*/ 1945255 w 4659336"/>
              <a:gd name="connsiteY141" fmla="*/ 1239898 h 5091764"/>
              <a:gd name="connsiteX142" fmla="*/ 1939742 w 4659336"/>
              <a:gd name="connsiteY142" fmla="*/ 1137908 h 5091764"/>
              <a:gd name="connsiteX143" fmla="*/ 1902867 w 4659336"/>
              <a:gd name="connsiteY143" fmla="*/ 885524 h 5091764"/>
              <a:gd name="connsiteX144" fmla="*/ 2020314 w 4659336"/>
              <a:gd name="connsiteY144" fmla="*/ 1198529 h 5091764"/>
              <a:gd name="connsiteX145" fmla="*/ 1970244 w 4659336"/>
              <a:gd name="connsiteY145" fmla="*/ 885524 h 5091764"/>
              <a:gd name="connsiteX146" fmla="*/ 2047246 w 4659336"/>
              <a:gd name="connsiteY146" fmla="*/ 837398 h 5091764"/>
              <a:gd name="connsiteX147" fmla="*/ 2076122 w 4659336"/>
              <a:gd name="connsiteY147" fmla="*/ 818147 h 5091764"/>
              <a:gd name="connsiteX148" fmla="*/ 2114623 w 4659336"/>
              <a:gd name="connsiteY148" fmla="*/ 808522 h 5091764"/>
              <a:gd name="connsiteX149" fmla="*/ 2162749 w 4659336"/>
              <a:gd name="connsiteY149" fmla="*/ 789272 h 5091764"/>
              <a:gd name="connsiteX150" fmla="*/ 2191625 w 4659336"/>
              <a:gd name="connsiteY150" fmla="*/ 731520 h 5091764"/>
              <a:gd name="connsiteX151" fmla="*/ 2220501 w 4659336"/>
              <a:gd name="connsiteY151" fmla="*/ 721895 h 5091764"/>
              <a:gd name="connsiteX152" fmla="*/ 2249377 w 4659336"/>
              <a:gd name="connsiteY152" fmla="*/ 635267 h 5091764"/>
              <a:gd name="connsiteX153" fmla="*/ 2287878 w 4659336"/>
              <a:gd name="connsiteY153" fmla="*/ 606392 h 5091764"/>
              <a:gd name="connsiteX154" fmla="*/ 2326379 w 4659336"/>
              <a:gd name="connsiteY154" fmla="*/ 596766 h 5091764"/>
              <a:gd name="connsiteX155" fmla="*/ 2355255 w 4659336"/>
              <a:gd name="connsiteY155" fmla="*/ 616017 h 5091764"/>
              <a:gd name="connsiteX156" fmla="*/ 2384130 w 4659336"/>
              <a:gd name="connsiteY156" fmla="*/ 625642 h 5091764"/>
              <a:gd name="connsiteX157" fmla="*/ 2422632 w 4659336"/>
              <a:gd name="connsiteY157" fmla="*/ 654518 h 5091764"/>
              <a:gd name="connsiteX158" fmla="*/ 2499634 w 4659336"/>
              <a:gd name="connsiteY158" fmla="*/ 683394 h 5091764"/>
              <a:gd name="connsiteX159" fmla="*/ 2528509 w 4659336"/>
              <a:gd name="connsiteY159" fmla="*/ 702644 h 5091764"/>
              <a:gd name="connsiteX160" fmla="*/ 2701764 w 4659336"/>
              <a:gd name="connsiteY160" fmla="*/ 693019 h 5091764"/>
              <a:gd name="connsiteX161" fmla="*/ 2749890 w 4659336"/>
              <a:gd name="connsiteY161" fmla="*/ 673768 h 5091764"/>
              <a:gd name="connsiteX162" fmla="*/ 2817267 w 4659336"/>
              <a:gd name="connsiteY162" fmla="*/ 654518 h 5091764"/>
              <a:gd name="connsiteX163" fmla="*/ 2855768 w 4659336"/>
              <a:gd name="connsiteY163" fmla="*/ 635267 h 5091764"/>
              <a:gd name="connsiteX164" fmla="*/ 2923145 w 4659336"/>
              <a:gd name="connsiteY164" fmla="*/ 587141 h 5091764"/>
              <a:gd name="connsiteX165" fmla="*/ 2952021 w 4659336"/>
              <a:gd name="connsiteY165" fmla="*/ 567891 h 5091764"/>
              <a:gd name="connsiteX166" fmla="*/ 3009773 w 4659336"/>
              <a:gd name="connsiteY166" fmla="*/ 539015 h 5091764"/>
              <a:gd name="connsiteX167" fmla="*/ 3077149 w 4659336"/>
              <a:gd name="connsiteY167" fmla="*/ 471638 h 5091764"/>
              <a:gd name="connsiteX168" fmla="*/ 3096400 w 4659336"/>
              <a:gd name="connsiteY168" fmla="*/ 433137 h 5091764"/>
              <a:gd name="connsiteX169" fmla="*/ 3125276 w 4659336"/>
              <a:gd name="connsiteY169" fmla="*/ 413886 h 5091764"/>
              <a:gd name="connsiteX170" fmla="*/ 3154152 w 4659336"/>
              <a:gd name="connsiteY170" fmla="*/ 375385 h 5091764"/>
              <a:gd name="connsiteX171" fmla="*/ 3183027 w 4659336"/>
              <a:gd name="connsiteY171" fmla="*/ 346509 h 5091764"/>
              <a:gd name="connsiteX172" fmla="*/ 3192653 w 4659336"/>
              <a:gd name="connsiteY172" fmla="*/ 308008 h 5091764"/>
              <a:gd name="connsiteX173" fmla="*/ 3221528 w 4659336"/>
              <a:gd name="connsiteY173" fmla="*/ 288758 h 5091764"/>
              <a:gd name="connsiteX174" fmla="*/ 3250404 w 4659336"/>
              <a:gd name="connsiteY174" fmla="*/ 259882 h 5091764"/>
              <a:gd name="connsiteX175" fmla="*/ 3308156 w 4659336"/>
              <a:gd name="connsiteY175" fmla="*/ 192505 h 5091764"/>
              <a:gd name="connsiteX176" fmla="*/ 3317781 w 4659336"/>
              <a:gd name="connsiteY176" fmla="*/ 144379 h 5091764"/>
              <a:gd name="connsiteX177" fmla="*/ 3337032 w 4659336"/>
              <a:gd name="connsiteY177" fmla="*/ 86627 h 5091764"/>
              <a:gd name="connsiteX178" fmla="*/ 3356282 w 4659336"/>
              <a:gd name="connsiteY178" fmla="*/ 19251 h 5091764"/>
              <a:gd name="connsiteX179" fmla="*/ 3385158 w 4659336"/>
              <a:gd name="connsiteY179" fmla="*/ 0 h 5091764"/>
              <a:gd name="connsiteX180" fmla="*/ 3462160 w 4659336"/>
              <a:gd name="connsiteY180" fmla="*/ 28876 h 5091764"/>
              <a:gd name="connsiteX181" fmla="*/ 3491036 w 4659336"/>
              <a:gd name="connsiteY181" fmla="*/ 57752 h 5091764"/>
              <a:gd name="connsiteX182" fmla="*/ 3519912 w 4659336"/>
              <a:gd name="connsiteY182" fmla="*/ 77002 h 5091764"/>
              <a:gd name="connsiteX183" fmla="*/ 3539162 w 4659336"/>
              <a:gd name="connsiteY183" fmla="*/ 115503 h 5091764"/>
              <a:gd name="connsiteX184" fmla="*/ 3568038 w 4659336"/>
              <a:gd name="connsiteY184" fmla="*/ 154004 h 5091764"/>
              <a:gd name="connsiteX185" fmla="*/ 3577663 w 4659336"/>
              <a:gd name="connsiteY185" fmla="*/ 182880 h 5091764"/>
              <a:gd name="connsiteX186" fmla="*/ 3616164 w 4659336"/>
              <a:gd name="connsiteY186" fmla="*/ 240632 h 5091764"/>
              <a:gd name="connsiteX187" fmla="*/ 3664290 w 4659336"/>
              <a:gd name="connsiteY187" fmla="*/ 317634 h 5091764"/>
              <a:gd name="connsiteX188" fmla="*/ 3702792 w 4659336"/>
              <a:gd name="connsiteY188" fmla="*/ 365760 h 5091764"/>
              <a:gd name="connsiteX189" fmla="*/ 3722042 w 4659336"/>
              <a:gd name="connsiteY189" fmla="*/ 394636 h 5091764"/>
              <a:gd name="connsiteX190" fmla="*/ 3760543 w 4659336"/>
              <a:gd name="connsiteY190" fmla="*/ 413886 h 5091764"/>
              <a:gd name="connsiteX191" fmla="*/ 3827920 w 4659336"/>
              <a:gd name="connsiteY191" fmla="*/ 481263 h 5091764"/>
              <a:gd name="connsiteX192" fmla="*/ 3837545 w 4659336"/>
              <a:gd name="connsiteY192" fmla="*/ 510139 h 5091764"/>
              <a:gd name="connsiteX193" fmla="*/ 3895297 w 4659336"/>
              <a:gd name="connsiteY193" fmla="*/ 539015 h 5091764"/>
              <a:gd name="connsiteX194" fmla="*/ 3953048 w 4659336"/>
              <a:gd name="connsiteY194" fmla="*/ 596766 h 5091764"/>
              <a:gd name="connsiteX195" fmla="*/ 4010800 w 4659336"/>
              <a:gd name="connsiteY195" fmla="*/ 635267 h 5091764"/>
              <a:gd name="connsiteX196" fmla="*/ 4039676 w 4659336"/>
              <a:gd name="connsiteY196" fmla="*/ 654518 h 5091764"/>
              <a:gd name="connsiteX197" fmla="*/ 4068552 w 4659336"/>
              <a:gd name="connsiteY197" fmla="*/ 683394 h 5091764"/>
              <a:gd name="connsiteX198" fmla="*/ 4135928 w 4659336"/>
              <a:gd name="connsiteY198" fmla="*/ 712269 h 5091764"/>
              <a:gd name="connsiteX199" fmla="*/ 4203305 w 4659336"/>
              <a:gd name="connsiteY199" fmla="*/ 750771 h 5091764"/>
              <a:gd name="connsiteX200" fmla="*/ 4261057 w 4659336"/>
              <a:gd name="connsiteY200" fmla="*/ 770021 h 5091764"/>
              <a:gd name="connsiteX201" fmla="*/ 4289933 w 4659336"/>
              <a:gd name="connsiteY201" fmla="*/ 789272 h 5091764"/>
              <a:gd name="connsiteX202" fmla="*/ 4328434 w 4659336"/>
              <a:gd name="connsiteY202" fmla="*/ 827773 h 5091764"/>
              <a:gd name="connsiteX203" fmla="*/ 4415061 w 4659336"/>
              <a:gd name="connsiteY203" fmla="*/ 875899 h 5091764"/>
              <a:gd name="connsiteX204" fmla="*/ 4443937 w 4659336"/>
              <a:gd name="connsiteY204" fmla="*/ 885524 h 5091764"/>
              <a:gd name="connsiteX205" fmla="*/ 4453562 w 4659336"/>
              <a:gd name="connsiteY205" fmla="*/ 914400 h 5091764"/>
              <a:gd name="connsiteX206" fmla="*/ 4482438 w 4659336"/>
              <a:gd name="connsiteY206" fmla="*/ 885524 h 5091764"/>
              <a:gd name="connsiteX0" fmla="*/ 4482438 w 4659336"/>
              <a:gd name="connsiteY0" fmla="*/ 885524 h 5091764"/>
              <a:gd name="connsiteX1" fmla="*/ 4482438 w 4659336"/>
              <a:gd name="connsiteY1" fmla="*/ 885524 h 5091764"/>
              <a:gd name="connsiteX2" fmla="*/ 4501688 w 4659336"/>
              <a:gd name="connsiteY2" fmla="*/ 2069432 h 5091764"/>
              <a:gd name="connsiteX3" fmla="*/ 4549815 w 4659336"/>
              <a:gd name="connsiteY3" fmla="*/ 2127183 h 5091764"/>
              <a:gd name="connsiteX4" fmla="*/ 4559440 w 4659336"/>
              <a:gd name="connsiteY4" fmla="*/ 2175309 h 5091764"/>
              <a:gd name="connsiteX5" fmla="*/ 4569065 w 4659336"/>
              <a:gd name="connsiteY5" fmla="*/ 2723949 h 5091764"/>
              <a:gd name="connsiteX6" fmla="*/ 4588316 w 4659336"/>
              <a:gd name="connsiteY6" fmla="*/ 2858703 h 5091764"/>
              <a:gd name="connsiteX7" fmla="*/ 4597941 w 4659336"/>
              <a:gd name="connsiteY7" fmla="*/ 2945331 h 5091764"/>
              <a:gd name="connsiteX8" fmla="*/ 4607566 w 4659336"/>
              <a:gd name="connsiteY8" fmla="*/ 3022333 h 5091764"/>
              <a:gd name="connsiteX9" fmla="*/ 4452704 w 4659336"/>
              <a:gd name="connsiteY9" fmla="*/ 4090737 h 5091764"/>
              <a:gd name="connsiteX10" fmla="*/ 4626817 w 4659336"/>
              <a:gd name="connsiteY10" fmla="*/ 4138863 h 5091764"/>
              <a:gd name="connsiteX11" fmla="*/ 4646067 w 4659336"/>
              <a:gd name="connsiteY11" fmla="*/ 4177364 h 5091764"/>
              <a:gd name="connsiteX12" fmla="*/ 4478552 w 4659336"/>
              <a:gd name="connsiteY12" fmla="*/ 4316560 h 5091764"/>
              <a:gd name="connsiteX13" fmla="*/ 4636442 w 4659336"/>
              <a:gd name="connsiteY13" fmla="*/ 4639377 h 5091764"/>
              <a:gd name="connsiteX14" fmla="*/ 4626817 w 4659336"/>
              <a:gd name="connsiteY14" fmla="*/ 4668253 h 5091764"/>
              <a:gd name="connsiteX15" fmla="*/ 4493689 w 4659336"/>
              <a:gd name="connsiteY15" fmla="*/ 4897963 h 5091764"/>
              <a:gd name="connsiteX16" fmla="*/ 4569065 w 4659336"/>
              <a:gd name="connsiteY16" fmla="*/ 4937760 h 5091764"/>
              <a:gd name="connsiteX17" fmla="*/ 4559440 w 4659336"/>
              <a:gd name="connsiteY17" fmla="*/ 4985886 h 5091764"/>
              <a:gd name="connsiteX18" fmla="*/ 4445021 w 4659336"/>
              <a:gd name="connsiteY18" fmla="*/ 4967933 h 5091764"/>
              <a:gd name="connsiteX19" fmla="*/ 4443937 w 4659336"/>
              <a:gd name="connsiteY19" fmla="*/ 5005137 h 5091764"/>
              <a:gd name="connsiteX20" fmla="*/ 4415061 w 4659336"/>
              <a:gd name="connsiteY20" fmla="*/ 5014762 h 5091764"/>
              <a:gd name="connsiteX21" fmla="*/ 4078177 w 4659336"/>
              <a:gd name="connsiteY21" fmla="*/ 4995512 h 5091764"/>
              <a:gd name="connsiteX22" fmla="*/ 3904922 w 4659336"/>
              <a:gd name="connsiteY22" fmla="*/ 5005137 h 5091764"/>
              <a:gd name="connsiteX23" fmla="*/ 3866421 w 4659336"/>
              <a:gd name="connsiteY23" fmla="*/ 5014762 h 5091764"/>
              <a:gd name="connsiteX24" fmla="*/ 3779794 w 4659336"/>
              <a:gd name="connsiteY24" fmla="*/ 5034013 h 5091764"/>
              <a:gd name="connsiteX25" fmla="*/ 3702792 w 4659336"/>
              <a:gd name="connsiteY25" fmla="*/ 5062888 h 5091764"/>
              <a:gd name="connsiteX26" fmla="*/ 3645040 w 4659336"/>
              <a:gd name="connsiteY26" fmla="*/ 5082139 h 5091764"/>
              <a:gd name="connsiteX27" fmla="*/ 3616164 w 4659336"/>
              <a:gd name="connsiteY27" fmla="*/ 5091764 h 5091764"/>
              <a:gd name="connsiteX28" fmla="*/ 3250404 w 4659336"/>
              <a:gd name="connsiteY28" fmla="*/ 5082139 h 5091764"/>
              <a:gd name="connsiteX29" fmla="*/ 3240779 w 4659336"/>
              <a:gd name="connsiteY29" fmla="*/ 5043638 h 5091764"/>
              <a:gd name="connsiteX30" fmla="*/ 3231154 w 4659336"/>
              <a:gd name="connsiteY30" fmla="*/ 4937760 h 5091764"/>
              <a:gd name="connsiteX31" fmla="*/ 3211903 w 4659336"/>
              <a:gd name="connsiteY31" fmla="*/ 4899259 h 5091764"/>
              <a:gd name="connsiteX32" fmla="*/ 3192653 w 4659336"/>
              <a:gd name="connsiteY32" fmla="*/ 4841507 h 5091764"/>
              <a:gd name="connsiteX33" fmla="*/ 3183027 w 4659336"/>
              <a:gd name="connsiteY33" fmla="*/ 4793381 h 5091764"/>
              <a:gd name="connsiteX34" fmla="*/ 3154152 w 4659336"/>
              <a:gd name="connsiteY34" fmla="*/ 4754880 h 5091764"/>
              <a:gd name="connsiteX35" fmla="*/ 3134901 w 4659336"/>
              <a:gd name="connsiteY35" fmla="*/ 4706754 h 5091764"/>
              <a:gd name="connsiteX36" fmla="*/ 3115650 w 4659336"/>
              <a:gd name="connsiteY36" fmla="*/ 4398745 h 5091764"/>
              <a:gd name="connsiteX37" fmla="*/ 3106025 w 4659336"/>
              <a:gd name="connsiteY37" fmla="*/ 4225491 h 5091764"/>
              <a:gd name="connsiteX38" fmla="*/ 3096400 w 4659336"/>
              <a:gd name="connsiteY38" fmla="*/ 4196615 h 5091764"/>
              <a:gd name="connsiteX39" fmla="*/ 2961646 w 4659336"/>
              <a:gd name="connsiteY39" fmla="*/ 4186989 h 5091764"/>
              <a:gd name="connsiteX40" fmla="*/ 2923145 w 4659336"/>
              <a:gd name="connsiteY40" fmla="*/ 4167739 h 5091764"/>
              <a:gd name="connsiteX41" fmla="*/ 2778766 w 4659336"/>
              <a:gd name="connsiteY41" fmla="*/ 4138863 h 5091764"/>
              <a:gd name="connsiteX42" fmla="*/ 2807642 w 4659336"/>
              <a:gd name="connsiteY42" fmla="*/ 4023360 h 5091764"/>
              <a:gd name="connsiteX43" fmla="*/ 2836518 w 4659336"/>
              <a:gd name="connsiteY43" fmla="*/ 4004109 h 5091764"/>
              <a:gd name="connsiteX44" fmla="*/ 2894269 w 4659336"/>
              <a:gd name="connsiteY44" fmla="*/ 3907857 h 5091764"/>
              <a:gd name="connsiteX45" fmla="*/ 2913520 w 4659336"/>
              <a:gd name="connsiteY45" fmla="*/ 3878981 h 5091764"/>
              <a:gd name="connsiteX46" fmla="*/ 2923145 w 4659336"/>
              <a:gd name="connsiteY46" fmla="*/ 3850105 h 5091764"/>
              <a:gd name="connsiteX47" fmla="*/ 2942396 w 4659336"/>
              <a:gd name="connsiteY47" fmla="*/ 3821229 h 5091764"/>
              <a:gd name="connsiteX48" fmla="*/ 2847227 w 4659336"/>
              <a:gd name="connsiteY48" fmla="*/ 3831271 h 5091764"/>
              <a:gd name="connsiteX49" fmla="*/ 2864745 w 4659336"/>
              <a:gd name="connsiteY49" fmla="*/ 3784440 h 5091764"/>
              <a:gd name="connsiteX50" fmla="*/ 2834680 w 4659336"/>
              <a:gd name="connsiteY50" fmla="*/ 3805264 h 5091764"/>
              <a:gd name="connsiteX51" fmla="*/ 2776929 w 4659336"/>
              <a:gd name="connsiteY51" fmla="*/ 3854963 h 5091764"/>
              <a:gd name="connsiteX52" fmla="*/ 2616327 w 4659336"/>
              <a:gd name="connsiteY52" fmla="*/ 3773658 h 5091764"/>
              <a:gd name="connsiteX53" fmla="*/ 2568306 w 4659336"/>
              <a:gd name="connsiteY53" fmla="*/ 3728261 h 5091764"/>
              <a:gd name="connsiteX54" fmla="*/ 2527967 w 4659336"/>
              <a:gd name="connsiteY54" fmla="*/ 3703689 h 5091764"/>
              <a:gd name="connsiteX55" fmla="*/ 2491846 w 4659336"/>
              <a:gd name="connsiteY55" fmla="*/ 3644503 h 5091764"/>
              <a:gd name="connsiteX56" fmla="*/ 2389433 w 4659336"/>
              <a:gd name="connsiteY56" fmla="*/ 3654266 h 5091764"/>
              <a:gd name="connsiteX57" fmla="*/ 2372020 w 4659336"/>
              <a:gd name="connsiteY57" fmla="*/ 3657274 h 5091764"/>
              <a:gd name="connsiteX58" fmla="*/ 2326274 w 4659336"/>
              <a:gd name="connsiteY58" fmla="*/ 3614608 h 5091764"/>
              <a:gd name="connsiteX59" fmla="*/ 2325732 w 4659336"/>
              <a:gd name="connsiteY59" fmla="*/ 3625668 h 5091764"/>
              <a:gd name="connsiteX60" fmla="*/ 2295017 w 4659336"/>
              <a:gd name="connsiteY60" fmla="*/ 3610582 h 5091764"/>
              <a:gd name="connsiteX61" fmla="*/ 2267247 w 4659336"/>
              <a:gd name="connsiteY61" fmla="*/ 3611875 h 5091764"/>
              <a:gd name="connsiteX62" fmla="*/ 2156800 w 4659336"/>
              <a:gd name="connsiteY62" fmla="*/ 3613451 h 5091764"/>
              <a:gd name="connsiteX63" fmla="*/ 1948403 w 4659336"/>
              <a:gd name="connsiteY63" fmla="*/ 3573231 h 5091764"/>
              <a:gd name="connsiteX64" fmla="*/ 1775690 w 4659336"/>
              <a:gd name="connsiteY64" fmla="*/ 3416365 h 5091764"/>
              <a:gd name="connsiteX65" fmla="*/ 1686161 w 4659336"/>
              <a:gd name="connsiteY65" fmla="*/ 3283097 h 5091764"/>
              <a:gd name="connsiteX66" fmla="*/ 1556358 w 4659336"/>
              <a:gd name="connsiteY66" fmla="*/ 3147461 h 5091764"/>
              <a:gd name="connsiteX67" fmla="*/ 1527482 w 4659336"/>
              <a:gd name="connsiteY67" fmla="*/ 3176337 h 5091764"/>
              <a:gd name="connsiteX68" fmla="*/ 1488981 w 4659336"/>
              <a:gd name="connsiteY68" fmla="*/ 3195587 h 5091764"/>
              <a:gd name="connsiteX69" fmla="*/ 1469730 w 4659336"/>
              <a:gd name="connsiteY69" fmla="*/ 3224463 h 5091764"/>
              <a:gd name="connsiteX70" fmla="*/ 1402354 w 4659336"/>
              <a:gd name="connsiteY70" fmla="*/ 3253339 h 5091764"/>
              <a:gd name="connsiteX71" fmla="*/ 1334977 w 4659336"/>
              <a:gd name="connsiteY71" fmla="*/ 3301465 h 5091764"/>
              <a:gd name="connsiteX72" fmla="*/ 1277225 w 4659336"/>
              <a:gd name="connsiteY72" fmla="*/ 3320716 h 5091764"/>
              <a:gd name="connsiteX73" fmla="*/ 1238724 w 4659336"/>
              <a:gd name="connsiteY73" fmla="*/ 3349592 h 5091764"/>
              <a:gd name="connsiteX74" fmla="*/ 1180973 w 4659336"/>
              <a:gd name="connsiteY74" fmla="*/ 3368842 h 5091764"/>
              <a:gd name="connsiteX75" fmla="*/ 1142472 w 4659336"/>
              <a:gd name="connsiteY75" fmla="*/ 3388093 h 5091764"/>
              <a:gd name="connsiteX76" fmla="*/ 1093573 w 4659336"/>
              <a:gd name="connsiteY76" fmla="*/ 3510966 h 5091764"/>
              <a:gd name="connsiteX77" fmla="*/ 940341 w 4659336"/>
              <a:gd name="connsiteY77" fmla="*/ 3445844 h 5091764"/>
              <a:gd name="connsiteX78" fmla="*/ 967044 w 4659336"/>
              <a:gd name="connsiteY78" fmla="*/ 3559826 h 5091764"/>
              <a:gd name="connsiteX79" fmla="*/ 872964 w 4659336"/>
              <a:gd name="connsiteY79" fmla="*/ 3474720 h 5091764"/>
              <a:gd name="connsiteX80" fmla="*/ 834463 w 4659336"/>
              <a:gd name="connsiteY80" fmla="*/ 3493971 h 5091764"/>
              <a:gd name="connsiteX81" fmla="*/ 767086 w 4659336"/>
              <a:gd name="connsiteY81" fmla="*/ 3513221 h 5091764"/>
              <a:gd name="connsiteX82" fmla="*/ 738210 w 4659336"/>
              <a:gd name="connsiteY82" fmla="*/ 3532472 h 5091764"/>
              <a:gd name="connsiteX83" fmla="*/ 604326 w 4659336"/>
              <a:gd name="connsiteY83" fmla="*/ 3657547 h 5091764"/>
              <a:gd name="connsiteX84" fmla="*/ 603457 w 4659336"/>
              <a:gd name="connsiteY84" fmla="*/ 3503596 h 5091764"/>
              <a:gd name="connsiteX85" fmla="*/ 473579 w 4659336"/>
              <a:gd name="connsiteY85" fmla="*/ 3490025 h 5091764"/>
              <a:gd name="connsiteX86" fmla="*/ 526455 w 4659336"/>
              <a:gd name="connsiteY86" fmla="*/ 3397718 h 5091764"/>
              <a:gd name="connsiteX87" fmla="*/ 497579 w 4659336"/>
              <a:gd name="connsiteY87" fmla="*/ 3378467 h 5091764"/>
              <a:gd name="connsiteX88" fmla="*/ 468703 w 4659336"/>
              <a:gd name="connsiteY88" fmla="*/ 3349592 h 5091764"/>
              <a:gd name="connsiteX89" fmla="*/ 478328 w 4659336"/>
              <a:gd name="connsiteY89" fmla="*/ 3262964 h 5091764"/>
              <a:gd name="connsiteX90" fmla="*/ 516829 w 4659336"/>
              <a:gd name="connsiteY90" fmla="*/ 3224463 h 5091764"/>
              <a:gd name="connsiteX91" fmla="*/ 584206 w 4659336"/>
              <a:gd name="connsiteY91" fmla="*/ 3195587 h 5091764"/>
              <a:gd name="connsiteX92" fmla="*/ 613082 w 4659336"/>
              <a:gd name="connsiteY92" fmla="*/ 3166712 h 5091764"/>
              <a:gd name="connsiteX93" fmla="*/ 651583 w 4659336"/>
              <a:gd name="connsiteY93" fmla="*/ 3147461 h 5091764"/>
              <a:gd name="connsiteX94" fmla="*/ 670834 w 4659336"/>
              <a:gd name="connsiteY94" fmla="*/ 3118585 h 5091764"/>
              <a:gd name="connsiteX95" fmla="*/ 680459 w 4659336"/>
              <a:gd name="connsiteY95" fmla="*/ 3089709 h 5091764"/>
              <a:gd name="connsiteX96" fmla="*/ 728585 w 4659336"/>
              <a:gd name="connsiteY96" fmla="*/ 3031958 h 5091764"/>
              <a:gd name="connsiteX97" fmla="*/ 747836 w 4659336"/>
              <a:gd name="connsiteY97" fmla="*/ 3003082 h 5091764"/>
              <a:gd name="connsiteX98" fmla="*/ 757461 w 4659336"/>
              <a:gd name="connsiteY98" fmla="*/ 2964581 h 5091764"/>
              <a:gd name="connsiteX99" fmla="*/ 651583 w 4659336"/>
              <a:gd name="connsiteY99" fmla="*/ 2887579 h 5091764"/>
              <a:gd name="connsiteX100" fmla="*/ 564956 w 4659336"/>
              <a:gd name="connsiteY100" fmla="*/ 2839453 h 5091764"/>
              <a:gd name="connsiteX101" fmla="*/ 536080 w 4659336"/>
              <a:gd name="connsiteY101" fmla="*/ 2800952 h 5091764"/>
              <a:gd name="connsiteX102" fmla="*/ 478328 w 4659336"/>
              <a:gd name="connsiteY102" fmla="*/ 2781701 h 5091764"/>
              <a:gd name="connsiteX103" fmla="*/ 439827 w 4659336"/>
              <a:gd name="connsiteY103" fmla="*/ 2762451 h 5091764"/>
              <a:gd name="connsiteX104" fmla="*/ 420577 w 4659336"/>
              <a:gd name="connsiteY104" fmla="*/ 2733575 h 5091764"/>
              <a:gd name="connsiteX105" fmla="*/ 391701 w 4659336"/>
              <a:gd name="connsiteY105" fmla="*/ 2714324 h 5091764"/>
              <a:gd name="connsiteX106" fmla="*/ 353200 w 4659336"/>
              <a:gd name="connsiteY106" fmla="*/ 2666198 h 5091764"/>
              <a:gd name="connsiteX107" fmla="*/ 324324 w 4659336"/>
              <a:gd name="connsiteY107" fmla="*/ 2627697 h 5091764"/>
              <a:gd name="connsiteX108" fmla="*/ 285823 w 4659336"/>
              <a:gd name="connsiteY108" fmla="*/ 2618072 h 5091764"/>
              <a:gd name="connsiteX109" fmla="*/ 228072 w 4659336"/>
              <a:gd name="connsiteY109" fmla="*/ 2589196 h 5091764"/>
              <a:gd name="connsiteX110" fmla="*/ 218446 w 4659336"/>
              <a:gd name="connsiteY110" fmla="*/ 2560320 h 5091764"/>
              <a:gd name="connsiteX111" fmla="*/ 189570 w 4659336"/>
              <a:gd name="connsiteY111" fmla="*/ 2531444 h 5091764"/>
              <a:gd name="connsiteX112" fmla="*/ 160695 w 4659336"/>
              <a:gd name="connsiteY112" fmla="*/ 2492943 h 5091764"/>
              <a:gd name="connsiteX113" fmla="*/ 141444 w 4659336"/>
              <a:gd name="connsiteY113" fmla="*/ 2377440 h 5091764"/>
              <a:gd name="connsiteX114" fmla="*/ 131819 w 4659336"/>
              <a:gd name="connsiteY114" fmla="*/ 2338939 h 5091764"/>
              <a:gd name="connsiteX115" fmla="*/ 122194 w 4659336"/>
              <a:gd name="connsiteY115" fmla="*/ 2281187 h 5091764"/>
              <a:gd name="connsiteX116" fmla="*/ 93318 w 4659336"/>
              <a:gd name="connsiteY116" fmla="*/ 2184935 h 5091764"/>
              <a:gd name="connsiteX117" fmla="*/ 74067 w 4659336"/>
              <a:gd name="connsiteY117" fmla="*/ 2088682 h 5091764"/>
              <a:gd name="connsiteX118" fmla="*/ 35566 w 4659336"/>
              <a:gd name="connsiteY118" fmla="*/ 2011680 h 5091764"/>
              <a:gd name="connsiteX119" fmla="*/ 25941 w 4659336"/>
              <a:gd name="connsiteY119" fmla="*/ 1944303 h 5091764"/>
              <a:gd name="connsiteX120" fmla="*/ 16316 w 4659336"/>
              <a:gd name="connsiteY120" fmla="*/ 1915427 h 5091764"/>
              <a:gd name="connsiteX121" fmla="*/ 45192 w 4659336"/>
              <a:gd name="connsiteY121" fmla="*/ 1549667 h 5091764"/>
              <a:gd name="connsiteX122" fmla="*/ 54817 w 4659336"/>
              <a:gd name="connsiteY122" fmla="*/ 1443789 h 5091764"/>
              <a:gd name="connsiteX123" fmla="*/ 64442 w 4659336"/>
              <a:gd name="connsiteY123" fmla="*/ 1405288 h 5091764"/>
              <a:gd name="connsiteX124" fmla="*/ 83693 w 4659336"/>
              <a:gd name="connsiteY124" fmla="*/ 1347537 h 5091764"/>
              <a:gd name="connsiteX125" fmla="*/ 430202 w 4659336"/>
              <a:gd name="connsiteY125" fmla="*/ 1309036 h 5091764"/>
              <a:gd name="connsiteX126" fmla="*/ 709335 w 4659336"/>
              <a:gd name="connsiteY126" fmla="*/ 1280160 h 5091764"/>
              <a:gd name="connsiteX127" fmla="*/ 747836 w 4659336"/>
              <a:gd name="connsiteY127" fmla="*/ 1270535 h 5091764"/>
              <a:gd name="connsiteX128" fmla="*/ 959592 w 4659336"/>
              <a:gd name="connsiteY128" fmla="*/ 1260909 h 5091764"/>
              <a:gd name="connsiteX129" fmla="*/ 1075095 w 4659336"/>
              <a:gd name="connsiteY129" fmla="*/ 1222408 h 5091764"/>
              <a:gd name="connsiteX130" fmla="*/ 1190598 w 4659336"/>
              <a:gd name="connsiteY130" fmla="*/ 1174282 h 5091764"/>
              <a:gd name="connsiteX131" fmla="*/ 1209848 w 4659336"/>
              <a:gd name="connsiteY131" fmla="*/ 1145406 h 5091764"/>
              <a:gd name="connsiteX132" fmla="*/ 1344602 w 4659336"/>
              <a:gd name="connsiteY132" fmla="*/ 1087655 h 5091764"/>
              <a:gd name="connsiteX133" fmla="*/ 1373478 w 4659336"/>
              <a:gd name="connsiteY133" fmla="*/ 1049154 h 5091764"/>
              <a:gd name="connsiteX134" fmla="*/ 1402354 w 4659336"/>
              <a:gd name="connsiteY134" fmla="*/ 1039528 h 5091764"/>
              <a:gd name="connsiteX135" fmla="*/ 1546733 w 4659336"/>
              <a:gd name="connsiteY135" fmla="*/ 1020278 h 5091764"/>
              <a:gd name="connsiteX136" fmla="*/ 1750912 w 4659336"/>
              <a:gd name="connsiteY136" fmla="*/ 1513987 h 5091764"/>
              <a:gd name="connsiteX137" fmla="*/ 1788224 w 4659336"/>
              <a:gd name="connsiteY137" fmla="*/ 1246516 h 5091764"/>
              <a:gd name="connsiteX138" fmla="*/ 1805636 w 4659336"/>
              <a:gd name="connsiteY138" fmla="*/ 1257577 h 5091764"/>
              <a:gd name="connsiteX139" fmla="*/ 1831484 w 4659336"/>
              <a:gd name="connsiteY139" fmla="*/ 1008061 h 5091764"/>
              <a:gd name="connsiteX140" fmla="*/ 1874203 w 4659336"/>
              <a:gd name="connsiteY140" fmla="*/ 1245360 h 5091764"/>
              <a:gd name="connsiteX141" fmla="*/ 1945255 w 4659336"/>
              <a:gd name="connsiteY141" fmla="*/ 1239898 h 5091764"/>
              <a:gd name="connsiteX142" fmla="*/ 1939742 w 4659336"/>
              <a:gd name="connsiteY142" fmla="*/ 1137908 h 5091764"/>
              <a:gd name="connsiteX143" fmla="*/ 1902867 w 4659336"/>
              <a:gd name="connsiteY143" fmla="*/ 885524 h 5091764"/>
              <a:gd name="connsiteX144" fmla="*/ 2020314 w 4659336"/>
              <a:gd name="connsiteY144" fmla="*/ 1198529 h 5091764"/>
              <a:gd name="connsiteX145" fmla="*/ 1970244 w 4659336"/>
              <a:gd name="connsiteY145" fmla="*/ 885524 h 5091764"/>
              <a:gd name="connsiteX146" fmla="*/ 2047246 w 4659336"/>
              <a:gd name="connsiteY146" fmla="*/ 837398 h 5091764"/>
              <a:gd name="connsiteX147" fmla="*/ 2076122 w 4659336"/>
              <a:gd name="connsiteY147" fmla="*/ 818147 h 5091764"/>
              <a:gd name="connsiteX148" fmla="*/ 2114623 w 4659336"/>
              <a:gd name="connsiteY148" fmla="*/ 808522 h 5091764"/>
              <a:gd name="connsiteX149" fmla="*/ 2162749 w 4659336"/>
              <a:gd name="connsiteY149" fmla="*/ 789272 h 5091764"/>
              <a:gd name="connsiteX150" fmla="*/ 2191625 w 4659336"/>
              <a:gd name="connsiteY150" fmla="*/ 731520 h 5091764"/>
              <a:gd name="connsiteX151" fmla="*/ 2220501 w 4659336"/>
              <a:gd name="connsiteY151" fmla="*/ 721895 h 5091764"/>
              <a:gd name="connsiteX152" fmla="*/ 2249377 w 4659336"/>
              <a:gd name="connsiteY152" fmla="*/ 635267 h 5091764"/>
              <a:gd name="connsiteX153" fmla="*/ 2287878 w 4659336"/>
              <a:gd name="connsiteY153" fmla="*/ 606392 h 5091764"/>
              <a:gd name="connsiteX154" fmla="*/ 2326379 w 4659336"/>
              <a:gd name="connsiteY154" fmla="*/ 596766 h 5091764"/>
              <a:gd name="connsiteX155" fmla="*/ 2355255 w 4659336"/>
              <a:gd name="connsiteY155" fmla="*/ 616017 h 5091764"/>
              <a:gd name="connsiteX156" fmla="*/ 2384130 w 4659336"/>
              <a:gd name="connsiteY156" fmla="*/ 625642 h 5091764"/>
              <a:gd name="connsiteX157" fmla="*/ 2422632 w 4659336"/>
              <a:gd name="connsiteY157" fmla="*/ 654518 h 5091764"/>
              <a:gd name="connsiteX158" fmla="*/ 2499634 w 4659336"/>
              <a:gd name="connsiteY158" fmla="*/ 683394 h 5091764"/>
              <a:gd name="connsiteX159" fmla="*/ 2528509 w 4659336"/>
              <a:gd name="connsiteY159" fmla="*/ 702644 h 5091764"/>
              <a:gd name="connsiteX160" fmla="*/ 2701764 w 4659336"/>
              <a:gd name="connsiteY160" fmla="*/ 693019 h 5091764"/>
              <a:gd name="connsiteX161" fmla="*/ 2749890 w 4659336"/>
              <a:gd name="connsiteY161" fmla="*/ 673768 h 5091764"/>
              <a:gd name="connsiteX162" fmla="*/ 2817267 w 4659336"/>
              <a:gd name="connsiteY162" fmla="*/ 654518 h 5091764"/>
              <a:gd name="connsiteX163" fmla="*/ 2855768 w 4659336"/>
              <a:gd name="connsiteY163" fmla="*/ 635267 h 5091764"/>
              <a:gd name="connsiteX164" fmla="*/ 2923145 w 4659336"/>
              <a:gd name="connsiteY164" fmla="*/ 587141 h 5091764"/>
              <a:gd name="connsiteX165" fmla="*/ 2952021 w 4659336"/>
              <a:gd name="connsiteY165" fmla="*/ 567891 h 5091764"/>
              <a:gd name="connsiteX166" fmla="*/ 3009773 w 4659336"/>
              <a:gd name="connsiteY166" fmla="*/ 539015 h 5091764"/>
              <a:gd name="connsiteX167" fmla="*/ 3077149 w 4659336"/>
              <a:gd name="connsiteY167" fmla="*/ 471638 h 5091764"/>
              <a:gd name="connsiteX168" fmla="*/ 3096400 w 4659336"/>
              <a:gd name="connsiteY168" fmla="*/ 433137 h 5091764"/>
              <a:gd name="connsiteX169" fmla="*/ 3125276 w 4659336"/>
              <a:gd name="connsiteY169" fmla="*/ 413886 h 5091764"/>
              <a:gd name="connsiteX170" fmla="*/ 3154152 w 4659336"/>
              <a:gd name="connsiteY170" fmla="*/ 375385 h 5091764"/>
              <a:gd name="connsiteX171" fmla="*/ 3183027 w 4659336"/>
              <a:gd name="connsiteY171" fmla="*/ 346509 h 5091764"/>
              <a:gd name="connsiteX172" fmla="*/ 3192653 w 4659336"/>
              <a:gd name="connsiteY172" fmla="*/ 308008 h 5091764"/>
              <a:gd name="connsiteX173" fmla="*/ 3221528 w 4659336"/>
              <a:gd name="connsiteY173" fmla="*/ 288758 h 5091764"/>
              <a:gd name="connsiteX174" fmla="*/ 3250404 w 4659336"/>
              <a:gd name="connsiteY174" fmla="*/ 259882 h 5091764"/>
              <a:gd name="connsiteX175" fmla="*/ 3308156 w 4659336"/>
              <a:gd name="connsiteY175" fmla="*/ 192505 h 5091764"/>
              <a:gd name="connsiteX176" fmla="*/ 3317781 w 4659336"/>
              <a:gd name="connsiteY176" fmla="*/ 144379 h 5091764"/>
              <a:gd name="connsiteX177" fmla="*/ 3337032 w 4659336"/>
              <a:gd name="connsiteY177" fmla="*/ 86627 h 5091764"/>
              <a:gd name="connsiteX178" fmla="*/ 3356282 w 4659336"/>
              <a:gd name="connsiteY178" fmla="*/ 19251 h 5091764"/>
              <a:gd name="connsiteX179" fmla="*/ 3385158 w 4659336"/>
              <a:gd name="connsiteY179" fmla="*/ 0 h 5091764"/>
              <a:gd name="connsiteX180" fmla="*/ 3462160 w 4659336"/>
              <a:gd name="connsiteY180" fmla="*/ 28876 h 5091764"/>
              <a:gd name="connsiteX181" fmla="*/ 3491036 w 4659336"/>
              <a:gd name="connsiteY181" fmla="*/ 57752 h 5091764"/>
              <a:gd name="connsiteX182" fmla="*/ 3519912 w 4659336"/>
              <a:gd name="connsiteY182" fmla="*/ 77002 h 5091764"/>
              <a:gd name="connsiteX183" fmla="*/ 3539162 w 4659336"/>
              <a:gd name="connsiteY183" fmla="*/ 115503 h 5091764"/>
              <a:gd name="connsiteX184" fmla="*/ 3568038 w 4659336"/>
              <a:gd name="connsiteY184" fmla="*/ 154004 h 5091764"/>
              <a:gd name="connsiteX185" fmla="*/ 3577663 w 4659336"/>
              <a:gd name="connsiteY185" fmla="*/ 182880 h 5091764"/>
              <a:gd name="connsiteX186" fmla="*/ 3616164 w 4659336"/>
              <a:gd name="connsiteY186" fmla="*/ 240632 h 5091764"/>
              <a:gd name="connsiteX187" fmla="*/ 3664290 w 4659336"/>
              <a:gd name="connsiteY187" fmla="*/ 317634 h 5091764"/>
              <a:gd name="connsiteX188" fmla="*/ 3702792 w 4659336"/>
              <a:gd name="connsiteY188" fmla="*/ 365760 h 5091764"/>
              <a:gd name="connsiteX189" fmla="*/ 3722042 w 4659336"/>
              <a:gd name="connsiteY189" fmla="*/ 394636 h 5091764"/>
              <a:gd name="connsiteX190" fmla="*/ 3760543 w 4659336"/>
              <a:gd name="connsiteY190" fmla="*/ 413886 h 5091764"/>
              <a:gd name="connsiteX191" fmla="*/ 3827920 w 4659336"/>
              <a:gd name="connsiteY191" fmla="*/ 481263 h 5091764"/>
              <a:gd name="connsiteX192" fmla="*/ 3837545 w 4659336"/>
              <a:gd name="connsiteY192" fmla="*/ 510139 h 5091764"/>
              <a:gd name="connsiteX193" fmla="*/ 3895297 w 4659336"/>
              <a:gd name="connsiteY193" fmla="*/ 539015 h 5091764"/>
              <a:gd name="connsiteX194" fmla="*/ 3953048 w 4659336"/>
              <a:gd name="connsiteY194" fmla="*/ 596766 h 5091764"/>
              <a:gd name="connsiteX195" fmla="*/ 4010800 w 4659336"/>
              <a:gd name="connsiteY195" fmla="*/ 635267 h 5091764"/>
              <a:gd name="connsiteX196" fmla="*/ 4039676 w 4659336"/>
              <a:gd name="connsiteY196" fmla="*/ 654518 h 5091764"/>
              <a:gd name="connsiteX197" fmla="*/ 4068552 w 4659336"/>
              <a:gd name="connsiteY197" fmla="*/ 683394 h 5091764"/>
              <a:gd name="connsiteX198" fmla="*/ 4135928 w 4659336"/>
              <a:gd name="connsiteY198" fmla="*/ 712269 h 5091764"/>
              <a:gd name="connsiteX199" fmla="*/ 4203305 w 4659336"/>
              <a:gd name="connsiteY199" fmla="*/ 750771 h 5091764"/>
              <a:gd name="connsiteX200" fmla="*/ 4261057 w 4659336"/>
              <a:gd name="connsiteY200" fmla="*/ 770021 h 5091764"/>
              <a:gd name="connsiteX201" fmla="*/ 4289933 w 4659336"/>
              <a:gd name="connsiteY201" fmla="*/ 789272 h 5091764"/>
              <a:gd name="connsiteX202" fmla="*/ 4328434 w 4659336"/>
              <a:gd name="connsiteY202" fmla="*/ 827773 h 5091764"/>
              <a:gd name="connsiteX203" fmla="*/ 4415061 w 4659336"/>
              <a:gd name="connsiteY203" fmla="*/ 875899 h 5091764"/>
              <a:gd name="connsiteX204" fmla="*/ 4443937 w 4659336"/>
              <a:gd name="connsiteY204" fmla="*/ 885524 h 5091764"/>
              <a:gd name="connsiteX205" fmla="*/ 4453562 w 4659336"/>
              <a:gd name="connsiteY205" fmla="*/ 914400 h 5091764"/>
              <a:gd name="connsiteX206" fmla="*/ 4482438 w 4659336"/>
              <a:gd name="connsiteY206" fmla="*/ 885524 h 5091764"/>
              <a:gd name="connsiteX0" fmla="*/ 4482438 w 4659336"/>
              <a:gd name="connsiteY0" fmla="*/ 885524 h 5091764"/>
              <a:gd name="connsiteX1" fmla="*/ 4482438 w 4659336"/>
              <a:gd name="connsiteY1" fmla="*/ 885524 h 5091764"/>
              <a:gd name="connsiteX2" fmla="*/ 4501688 w 4659336"/>
              <a:gd name="connsiteY2" fmla="*/ 2069432 h 5091764"/>
              <a:gd name="connsiteX3" fmla="*/ 4549815 w 4659336"/>
              <a:gd name="connsiteY3" fmla="*/ 2127183 h 5091764"/>
              <a:gd name="connsiteX4" fmla="*/ 4559440 w 4659336"/>
              <a:gd name="connsiteY4" fmla="*/ 2175309 h 5091764"/>
              <a:gd name="connsiteX5" fmla="*/ 4569065 w 4659336"/>
              <a:gd name="connsiteY5" fmla="*/ 2723949 h 5091764"/>
              <a:gd name="connsiteX6" fmla="*/ 4588316 w 4659336"/>
              <a:gd name="connsiteY6" fmla="*/ 2858703 h 5091764"/>
              <a:gd name="connsiteX7" fmla="*/ 4597941 w 4659336"/>
              <a:gd name="connsiteY7" fmla="*/ 2945331 h 5091764"/>
              <a:gd name="connsiteX8" fmla="*/ 4607566 w 4659336"/>
              <a:gd name="connsiteY8" fmla="*/ 3022333 h 5091764"/>
              <a:gd name="connsiteX9" fmla="*/ 4452704 w 4659336"/>
              <a:gd name="connsiteY9" fmla="*/ 4090737 h 5091764"/>
              <a:gd name="connsiteX10" fmla="*/ 4626817 w 4659336"/>
              <a:gd name="connsiteY10" fmla="*/ 4138863 h 5091764"/>
              <a:gd name="connsiteX11" fmla="*/ 4646067 w 4659336"/>
              <a:gd name="connsiteY11" fmla="*/ 4177364 h 5091764"/>
              <a:gd name="connsiteX12" fmla="*/ 4478552 w 4659336"/>
              <a:gd name="connsiteY12" fmla="*/ 4316560 h 5091764"/>
              <a:gd name="connsiteX13" fmla="*/ 4636442 w 4659336"/>
              <a:gd name="connsiteY13" fmla="*/ 4639377 h 5091764"/>
              <a:gd name="connsiteX14" fmla="*/ 4626817 w 4659336"/>
              <a:gd name="connsiteY14" fmla="*/ 4668253 h 5091764"/>
              <a:gd name="connsiteX15" fmla="*/ 4493689 w 4659336"/>
              <a:gd name="connsiteY15" fmla="*/ 4897963 h 5091764"/>
              <a:gd name="connsiteX16" fmla="*/ 4569065 w 4659336"/>
              <a:gd name="connsiteY16" fmla="*/ 4937760 h 5091764"/>
              <a:gd name="connsiteX17" fmla="*/ 4559440 w 4659336"/>
              <a:gd name="connsiteY17" fmla="*/ 4985886 h 5091764"/>
              <a:gd name="connsiteX18" fmla="*/ 4445021 w 4659336"/>
              <a:gd name="connsiteY18" fmla="*/ 4967933 h 5091764"/>
              <a:gd name="connsiteX19" fmla="*/ 4443937 w 4659336"/>
              <a:gd name="connsiteY19" fmla="*/ 5005137 h 5091764"/>
              <a:gd name="connsiteX20" fmla="*/ 4415061 w 4659336"/>
              <a:gd name="connsiteY20" fmla="*/ 5014762 h 5091764"/>
              <a:gd name="connsiteX21" fmla="*/ 4078177 w 4659336"/>
              <a:gd name="connsiteY21" fmla="*/ 4995512 h 5091764"/>
              <a:gd name="connsiteX22" fmla="*/ 3904922 w 4659336"/>
              <a:gd name="connsiteY22" fmla="*/ 5005137 h 5091764"/>
              <a:gd name="connsiteX23" fmla="*/ 3866421 w 4659336"/>
              <a:gd name="connsiteY23" fmla="*/ 5014762 h 5091764"/>
              <a:gd name="connsiteX24" fmla="*/ 3779794 w 4659336"/>
              <a:gd name="connsiteY24" fmla="*/ 5034013 h 5091764"/>
              <a:gd name="connsiteX25" fmla="*/ 3702792 w 4659336"/>
              <a:gd name="connsiteY25" fmla="*/ 5062888 h 5091764"/>
              <a:gd name="connsiteX26" fmla="*/ 3645040 w 4659336"/>
              <a:gd name="connsiteY26" fmla="*/ 5082139 h 5091764"/>
              <a:gd name="connsiteX27" fmla="*/ 3616164 w 4659336"/>
              <a:gd name="connsiteY27" fmla="*/ 5091764 h 5091764"/>
              <a:gd name="connsiteX28" fmla="*/ 3250404 w 4659336"/>
              <a:gd name="connsiteY28" fmla="*/ 5082139 h 5091764"/>
              <a:gd name="connsiteX29" fmla="*/ 3240779 w 4659336"/>
              <a:gd name="connsiteY29" fmla="*/ 5043638 h 5091764"/>
              <a:gd name="connsiteX30" fmla="*/ 3231154 w 4659336"/>
              <a:gd name="connsiteY30" fmla="*/ 4937760 h 5091764"/>
              <a:gd name="connsiteX31" fmla="*/ 3211903 w 4659336"/>
              <a:gd name="connsiteY31" fmla="*/ 4899259 h 5091764"/>
              <a:gd name="connsiteX32" fmla="*/ 3192653 w 4659336"/>
              <a:gd name="connsiteY32" fmla="*/ 4841507 h 5091764"/>
              <a:gd name="connsiteX33" fmla="*/ 3183027 w 4659336"/>
              <a:gd name="connsiteY33" fmla="*/ 4793381 h 5091764"/>
              <a:gd name="connsiteX34" fmla="*/ 3154152 w 4659336"/>
              <a:gd name="connsiteY34" fmla="*/ 4754880 h 5091764"/>
              <a:gd name="connsiteX35" fmla="*/ 3134901 w 4659336"/>
              <a:gd name="connsiteY35" fmla="*/ 4706754 h 5091764"/>
              <a:gd name="connsiteX36" fmla="*/ 3115650 w 4659336"/>
              <a:gd name="connsiteY36" fmla="*/ 4398745 h 5091764"/>
              <a:gd name="connsiteX37" fmla="*/ 3106025 w 4659336"/>
              <a:gd name="connsiteY37" fmla="*/ 4225491 h 5091764"/>
              <a:gd name="connsiteX38" fmla="*/ 3096400 w 4659336"/>
              <a:gd name="connsiteY38" fmla="*/ 4196615 h 5091764"/>
              <a:gd name="connsiteX39" fmla="*/ 2961646 w 4659336"/>
              <a:gd name="connsiteY39" fmla="*/ 4186989 h 5091764"/>
              <a:gd name="connsiteX40" fmla="*/ 2923145 w 4659336"/>
              <a:gd name="connsiteY40" fmla="*/ 4167739 h 5091764"/>
              <a:gd name="connsiteX41" fmla="*/ 2778766 w 4659336"/>
              <a:gd name="connsiteY41" fmla="*/ 4138863 h 5091764"/>
              <a:gd name="connsiteX42" fmla="*/ 2807642 w 4659336"/>
              <a:gd name="connsiteY42" fmla="*/ 4023360 h 5091764"/>
              <a:gd name="connsiteX43" fmla="*/ 2836518 w 4659336"/>
              <a:gd name="connsiteY43" fmla="*/ 4004109 h 5091764"/>
              <a:gd name="connsiteX44" fmla="*/ 2894269 w 4659336"/>
              <a:gd name="connsiteY44" fmla="*/ 3907857 h 5091764"/>
              <a:gd name="connsiteX45" fmla="*/ 2913520 w 4659336"/>
              <a:gd name="connsiteY45" fmla="*/ 3878981 h 5091764"/>
              <a:gd name="connsiteX46" fmla="*/ 2923145 w 4659336"/>
              <a:gd name="connsiteY46" fmla="*/ 3850105 h 5091764"/>
              <a:gd name="connsiteX47" fmla="*/ 2942396 w 4659336"/>
              <a:gd name="connsiteY47" fmla="*/ 3821229 h 5091764"/>
              <a:gd name="connsiteX48" fmla="*/ 2847227 w 4659336"/>
              <a:gd name="connsiteY48" fmla="*/ 3831271 h 5091764"/>
              <a:gd name="connsiteX49" fmla="*/ 2864745 w 4659336"/>
              <a:gd name="connsiteY49" fmla="*/ 3784440 h 5091764"/>
              <a:gd name="connsiteX50" fmla="*/ 2834680 w 4659336"/>
              <a:gd name="connsiteY50" fmla="*/ 3805264 h 5091764"/>
              <a:gd name="connsiteX51" fmla="*/ 2776929 w 4659336"/>
              <a:gd name="connsiteY51" fmla="*/ 3854963 h 5091764"/>
              <a:gd name="connsiteX52" fmla="*/ 2616327 w 4659336"/>
              <a:gd name="connsiteY52" fmla="*/ 3773658 h 5091764"/>
              <a:gd name="connsiteX53" fmla="*/ 2568306 w 4659336"/>
              <a:gd name="connsiteY53" fmla="*/ 3728261 h 5091764"/>
              <a:gd name="connsiteX54" fmla="*/ 2527967 w 4659336"/>
              <a:gd name="connsiteY54" fmla="*/ 3703689 h 5091764"/>
              <a:gd name="connsiteX55" fmla="*/ 2491846 w 4659336"/>
              <a:gd name="connsiteY55" fmla="*/ 3644503 h 5091764"/>
              <a:gd name="connsiteX56" fmla="*/ 2389433 w 4659336"/>
              <a:gd name="connsiteY56" fmla="*/ 3654266 h 5091764"/>
              <a:gd name="connsiteX57" fmla="*/ 2372020 w 4659336"/>
              <a:gd name="connsiteY57" fmla="*/ 3657274 h 5091764"/>
              <a:gd name="connsiteX58" fmla="*/ 2326274 w 4659336"/>
              <a:gd name="connsiteY58" fmla="*/ 3614608 h 5091764"/>
              <a:gd name="connsiteX59" fmla="*/ 2325732 w 4659336"/>
              <a:gd name="connsiteY59" fmla="*/ 3625668 h 5091764"/>
              <a:gd name="connsiteX60" fmla="*/ 2295017 w 4659336"/>
              <a:gd name="connsiteY60" fmla="*/ 3610582 h 5091764"/>
              <a:gd name="connsiteX61" fmla="*/ 2267247 w 4659336"/>
              <a:gd name="connsiteY61" fmla="*/ 3611875 h 5091764"/>
              <a:gd name="connsiteX62" fmla="*/ 2156800 w 4659336"/>
              <a:gd name="connsiteY62" fmla="*/ 3613451 h 5091764"/>
              <a:gd name="connsiteX63" fmla="*/ 1948403 w 4659336"/>
              <a:gd name="connsiteY63" fmla="*/ 3573231 h 5091764"/>
              <a:gd name="connsiteX64" fmla="*/ 1775690 w 4659336"/>
              <a:gd name="connsiteY64" fmla="*/ 3416365 h 5091764"/>
              <a:gd name="connsiteX65" fmla="*/ 1686161 w 4659336"/>
              <a:gd name="connsiteY65" fmla="*/ 3283097 h 5091764"/>
              <a:gd name="connsiteX66" fmla="*/ 1556358 w 4659336"/>
              <a:gd name="connsiteY66" fmla="*/ 3147461 h 5091764"/>
              <a:gd name="connsiteX67" fmla="*/ 1527482 w 4659336"/>
              <a:gd name="connsiteY67" fmla="*/ 3176337 h 5091764"/>
              <a:gd name="connsiteX68" fmla="*/ 1488981 w 4659336"/>
              <a:gd name="connsiteY68" fmla="*/ 3195587 h 5091764"/>
              <a:gd name="connsiteX69" fmla="*/ 1469730 w 4659336"/>
              <a:gd name="connsiteY69" fmla="*/ 3224463 h 5091764"/>
              <a:gd name="connsiteX70" fmla="*/ 1402354 w 4659336"/>
              <a:gd name="connsiteY70" fmla="*/ 3253339 h 5091764"/>
              <a:gd name="connsiteX71" fmla="*/ 1334977 w 4659336"/>
              <a:gd name="connsiteY71" fmla="*/ 3301465 h 5091764"/>
              <a:gd name="connsiteX72" fmla="*/ 1277225 w 4659336"/>
              <a:gd name="connsiteY72" fmla="*/ 3320716 h 5091764"/>
              <a:gd name="connsiteX73" fmla="*/ 1238724 w 4659336"/>
              <a:gd name="connsiteY73" fmla="*/ 3349592 h 5091764"/>
              <a:gd name="connsiteX74" fmla="*/ 1180973 w 4659336"/>
              <a:gd name="connsiteY74" fmla="*/ 3368842 h 5091764"/>
              <a:gd name="connsiteX75" fmla="*/ 1142472 w 4659336"/>
              <a:gd name="connsiteY75" fmla="*/ 3388093 h 5091764"/>
              <a:gd name="connsiteX76" fmla="*/ 1093573 w 4659336"/>
              <a:gd name="connsiteY76" fmla="*/ 3510966 h 5091764"/>
              <a:gd name="connsiteX77" fmla="*/ 940341 w 4659336"/>
              <a:gd name="connsiteY77" fmla="*/ 3445844 h 5091764"/>
              <a:gd name="connsiteX78" fmla="*/ 967044 w 4659336"/>
              <a:gd name="connsiteY78" fmla="*/ 3559826 h 5091764"/>
              <a:gd name="connsiteX79" fmla="*/ 872964 w 4659336"/>
              <a:gd name="connsiteY79" fmla="*/ 3474720 h 5091764"/>
              <a:gd name="connsiteX80" fmla="*/ 834463 w 4659336"/>
              <a:gd name="connsiteY80" fmla="*/ 3493971 h 5091764"/>
              <a:gd name="connsiteX81" fmla="*/ 767086 w 4659336"/>
              <a:gd name="connsiteY81" fmla="*/ 3513221 h 5091764"/>
              <a:gd name="connsiteX82" fmla="*/ 738210 w 4659336"/>
              <a:gd name="connsiteY82" fmla="*/ 3532472 h 5091764"/>
              <a:gd name="connsiteX83" fmla="*/ 604326 w 4659336"/>
              <a:gd name="connsiteY83" fmla="*/ 3657547 h 5091764"/>
              <a:gd name="connsiteX84" fmla="*/ 603457 w 4659336"/>
              <a:gd name="connsiteY84" fmla="*/ 3503596 h 5091764"/>
              <a:gd name="connsiteX85" fmla="*/ 473579 w 4659336"/>
              <a:gd name="connsiteY85" fmla="*/ 3490025 h 5091764"/>
              <a:gd name="connsiteX86" fmla="*/ 526455 w 4659336"/>
              <a:gd name="connsiteY86" fmla="*/ 3397718 h 5091764"/>
              <a:gd name="connsiteX87" fmla="*/ 497579 w 4659336"/>
              <a:gd name="connsiteY87" fmla="*/ 3378467 h 5091764"/>
              <a:gd name="connsiteX88" fmla="*/ 468703 w 4659336"/>
              <a:gd name="connsiteY88" fmla="*/ 3349592 h 5091764"/>
              <a:gd name="connsiteX89" fmla="*/ 478328 w 4659336"/>
              <a:gd name="connsiteY89" fmla="*/ 3262964 h 5091764"/>
              <a:gd name="connsiteX90" fmla="*/ 516829 w 4659336"/>
              <a:gd name="connsiteY90" fmla="*/ 3224463 h 5091764"/>
              <a:gd name="connsiteX91" fmla="*/ 584206 w 4659336"/>
              <a:gd name="connsiteY91" fmla="*/ 3195587 h 5091764"/>
              <a:gd name="connsiteX92" fmla="*/ 613082 w 4659336"/>
              <a:gd name="connsiteY92" fmla="*/ 3166712 h 5091764"/>
              <a:gd name="connsiteX93" fmla="*/ 651583 w 4659336"/>
              <a:gd name="connsiteY93" fmla="*/ 3147461 h 5091764"/>
              <a:gd name="connsiteX94" fmla="*/ 670834 w 4659336"/>
              <a:gd name="connsiteY94" fmla="*/ 3118585 h 5091764"/>
              <a:gd name="connsiteX95" fmla="*/ 680459 w 4659336"/>
              <a:gd name="connsiteY95" fmla="*/ 3089709 h 5091764"/>
              <a:gd name="connsiteX96" fmla="*/ 728585 w 4659336"/>
              <a:gd name="connsiteY96" fmla="*/ 3031958 h 5091764"/>
              <a:gd name="connsiteX97" fmla="*/ 747836 w 4659336"/>
              <a:gd name="connsiteY97" fmla="*/ 3003082 h 5091764"/>
              <a:gd name="connsiteX98" fmla="*/ 757461 w 4659336"/>
              <a:gd name="connsiteY98" fmla="*/ 2964581 h 5091764"/>
              <a:gd name="connsiteX99" fmla="*/ 651583 w 4659336"/>
              <a:gd name="connsiteY99" fmla="*/ 2887579 h 5091764"/>
              <a:gd name="connsiteX100" fmla="*/ 564956 w 4659336"/>
              <a:gd name="connsiteY100" fmla="*/ 2839453 h 5091764"/>
              <a:gd name="connsiteX101" fmla="*/ 536080 w 4659336"/>
              <a:gd name="connsiteY101" fmla="*/ 2800952 h 5091764"/>
              <a:gd name="connsiteX102" fmla="*/ 478328 w 4659336"/>
              <a:gd name="connsiteY102" fmla="*/ 2781701 h 5091764"/>
              <a:gd name="connsiteX103" fmla="*/ 439827 w 4659336"/>
              <a:gd name="connsiteY103" fmla="*/ 2762451 h 5091764"/>
              <a:gd name="connsiteX104" fmla="*/ 420577 w 4659336"/>
              <a:gd name="connsiteY104" fmla="*/ 2733575 h 5091764"/>
              <a:gd name="connsiteX105" fmla="*/ 391701 w 4659336"/>
              <a:gd name="connsiteY105" fmla="*/ 2714324 h 5091764"/>
              <a:gd name="connsiteX106" fmla="*/ 353200 w 4659336"/>
              <a:gd name="connsiteY106" fmla="*/ 2666198 h 5091764"/>
              <a:gd name="connsiteX107" fmla="*/ 324324 w 4659336"/>
              <a:gd name="connsiteY107" fmla="*/ 2627697 h 5091764"/>
              <a:gd name="connsiteX108" fmla="*/ 285823 w 4659336"/>
              <a:gd name="connsiteY108" fmla="*/ 2618072 h 5091764"/>
              <a:gd name="connsiteX109" fmla="*/ 228072 w 4659336"/>
              <a:gd name="connsiteY109" fmla="*/ 2589196 h 5091764"/>
              <a:gd name="connsiteX110" fmla="*/ 218446 w 4659336"/>
              <a:gd name="connsiteY110" fmla="*/ 2560320 h 5091764"/>
              <a:gd name="connsiteX111" fmla="*/ 189570 w 4659336"/>
              <a:gd name="connsiteY111" fmla="*/ 2531444 h 5091764"/>
              <a:gd name="connsiteX112" fmla="*/ 160695 w 4659336"/>
              <a:gd name="connsiteY112" fmla="*/ 2492943 h 5091764"/>
              <a:gd name="connsiteX113" fmla="*/ 141444 w 4659336"/>
              <a:gd name="connsiteY113" fmla="*/ 2377440 h 5091764"/>
              <a:gd name="connsiteX114" fmla="*/ 131819 w 4659336"/>
              <a:gd name="connsiteY114" fmla="*/ 2338939 h 5091764"/>
              <a:gd name="connsiteX115" fmla="*/ 122194 w 4659336"/>
              <a:gd name="connsiteY115" fmla="*/ 2281187 h 5091764"/>
              <a:gd name="connsiteX116" fmla="*/ 93318 w 4659336"/>
              <a:gd name="connsiteY116" fmla="*/ 2184935 h 5091764"/>
              <a:gd name="connsiteX117" fmla="*/ 74067 w 4659336"/>
              <a:gd name="connsiteY117" fmla="*/ 2088682 h 5091764"/>
              <a:gd name="connsiteX118" fmla="*/ 35566 w 4659336"/>
              <a:gd name="connsiteY118" fmla="*/ 2011680 h 5091764"/>
              <a:gd name="connsiteX119" fmla="*/ 25941 w 4659336"/>
              <a:gd name="connsiteY119" fmla="*/ 1944303 h 5091764"/>
              <a:gd name="connsiteX120" fmla="*/ 16316 w 4659336"/>
              <a:gd name="connsiteY120" fmla="*/ 1915427 h 5091764"/>
              <a:gd name="connsiteX121" fmla="*/ 45192 w 4659336"/>
              <a:gd name="connsiteY121" fmla="*/ 1549667 h 5091764"/>
              <a:gd name="connsiteX122" fmla="*/ 54817 w 4659336"/>
              <a:gd name="connsiteY122" fmla="*/ 1443789 h 5091764"/>
              <a:gd name="connsiteX123" fmla="*/ 64442 w 4659336"/>
              <a:gd name="connsiteY123" fmla="*/ 1405288 h 5091764"/>
              <a:gd name="connsiteX124" fmla="*/ 83693 w 4659336"/>
              <a:gd name="connsiteY124" fmla="*/ 1347537 h 5091764"/>
              <a:gd name="connsiteX125" fmla="*/ 430202 w 4659336"/>
              <a:gd name="connsiteY125" fmla="*/ 1309036 h 5091764"/>
              <a:gd name="connsiteX126" fmla="*/ 709335 w 4659336"/>
              <a:gd name="connsiteY126" fmla="*/ 1280160 h 5091764"/>
              <a:gd name="connsiteX127" fmla="*/ 747836 w 4659336"/>
              <a:gd name="connsiteY127" fmla="*/ 1270535 h 5091764"/>
              <a:gd name="connsiteX128" fmla="*/ 959592 w 4659336"/>
              <a:gd name="connsiteY128" fmla="*/ 1260909 h 5091764"/>
              <a:gd name="connsiteX129" fmla="*/ 1075095 w 4659336"/>
              <a:gd name="connsiteY129" fmla="*/ 1222408 h 5091764"/>
              <a:gd name="connsiteX130" fmla="*/ 1190598 w 4659336"/>
              <a:gd name="connsiteY130" fmla="*/ 1174282 h 5091764"/>
              <a:gd name="connsiteX131" fmla="*/ 1209848 w 4659336"/>
              <a:gd name="connsiteY131" fmla="*/ 1145406 h 5091764"/>
              <a:gd name="connsiteX132" fmla="*/ 1344602 w 4659336"/>
              <a:gd name="connsiteY132" fmla="*/ 1087655 h 5091764"/>
              <a:gd name="connsiteX133" fmla="*/ 1373478 w 4659336"/>
              <a:gd name="connsiteY133" fmla="*/ 1049154 h 5091764"/>
              <a:gd name="connsiteX134" fmla="*/ 1402354 w 4659336"/>
              <a:gd name="connsiteY134" fmla="*/ 1039528 h 5091764"/>
              <a:gd name="connsiteX135" fmla="*/ 1546733 w 4659336"/>
              <a:gd name="connsiteY135" fmla="*/ 1020278 h 5091764"/>
              <a:gd name="connsiteX136" fmla="*/ 1750912 w 4659336"/>
              <a:gd name="connsiteY136" fmla="*/ 1513987 h 5091764"/>
              <a:gd name="connsiteX137" fmla="*/ 1788224 w 4659336"/>
              <a:gd name="connsiteY137" fmla="*/ 1246516 h 5091764"/>
              <a:gd name="connsiteX138" fmla="*/ 1805636 w 4659336"/>
              <a:gd name="connsiteY138" fmla="*/ 1257577 h 5091764"/>
              <a:gd name="connsiteX139" fmla="*/ 1835702 w 4659336"/>
              <a:gd name="connsiteY139" fmla="*/ 1214910 h 5091764"/>
              <a:gd name="connsiteX140" fmla="*/ 1874203 w 4659336"/>
              <a:gd name="connsiteY140" fmla="*/ 1245360 h 5091764"/>
              <a:gd name="connsiteX141" fmla="*/ 1945255 w 4659336"/>
              <a:gd name="connsiteY141" fmla="*/ 1239898 h 5091764"/>
              <a:gd name="connsiteX142" fmla="*/ 1939742 w 4659336"/>
              <a:gd name="connsiteY142" fmla="*/ 1137908 h 5091764"/>
              <a:gd name="connsiteX143" fmla="*/ 1902867 w 4659336"/>
              <a:gd name="connsiteY143" fmla="*/ 885524 h 5091764"/>
              <a:gd name="connsiteX144" fmla="*/ 2020314 w 4659336"/>
              <a:gd name="connsiteY144" fmla="*/ 1198529 h 5091764"/>
              <a:gd name="connsiteX145" fmla="*/ 1970244 w 4659336"/>
              <a:gd name="connsiteY145" fmla="*/ 885524 h 5091764"/>
              <a:gd name="connsiteX146" fmla="*/ 2047246 w 4659336"/>
              <a:gd name="connsiteY146" fmla="*/ 837398 h 5091764"/>
              <a:gd name="connsiteX147" fmla="*/ 2076122 w 4659336"/>
              <a:gd name="connsiteY147" fmla="*/ 818147 h 5091764"/>
              <a:gd name="connsiteX148" fmla="*/ 2114623 w 4659336"/>
              <a:gd name="connsiteY148" fmla="*/ 808522 h 5091764"/>
              <a:gd name="connsiteX149" fmla="*/ 2162749 w 4659336"/>
              <a:gd name="connsiteY149" fmla="*/ 789272 h 5091764"/>
              <a:gd name="connsiteX150" fmla="*/ 2191625 w 4659336"/>
              <a:gd name="connsiteY150" fmla="*/ 731520 h 5091764"/>
              <a:gd name="connsiteX151" fmla="*/ 2220501 w 4659336"/>
              <a:gd name="connsiteY151" fmla="*/ 721895 h 5091764"/>
              <a:gd name="connsiteX152" fmla="*/ 2249377 w 4659336"/>
              <a:gd name="connsiteY152" fmla="*/ 635267 h 5091764"/>
              <a:gd name="connsiteX153" fmla="*/ 2287878 w 4659336"/>
              <a:gd name="connsiteY153" fmla="*/ 606392 h 5091764"/>
              <a:gd name="connsiteX154" fmla="*/ 2326379 w 4659336"/>
              <a:gd name="connsiteY154" fmla="*/ 596766 h 5091764"/>
              <a:gd name="connsiteX155" fmla="*/ 2355255 w 4659336"/>
              <a:gd name="connsiteY155" fmla="*/ 616017 h 5091764"/>
              <a:gd name="connsiteX156" fmla="*/ 2384130 w 4659336"/>
              <a:gd name="connsiteY156" fmla="*/ 625642 h 5091764"/>
              <a:gd name="connsiteX157" fmla="*/ 2422632 w 4659336"/>
              <a:gd name="connsiteY157" fmla="*/ 654518 h 5091764"/>
              <a:gd name="connsiteX158" fmla="*/ 2499634 w 4659336"/>
              <a:gd name="connsiteY158" fmla="*/ 683394 h 5091764"/>
              <a:gd name="connsiteX159" fmla="*/ 2528509 w 4659336"/>
              <a:gd name="connsiteY159" fmla="*/ 702644 h 5091764"/>
              <a:gd name="connsiteX160" fmla="*/ 2701764 w 4659336"/>
              <a:gd name="connsiteY160" fmla="*/ 693019 h 5091764"/>
              <a:gd name="connsiteX161" fmla="*/ 2749890 w 4659336"/>
              <a:gd name="connsiteY161" fmla="*/ 673768 h 5091764"/>
              <a:gd name="connsiteX162" fmla="*/ 2817267 w 4659336"/>
              <a:gd name="connsiteY162" fmla="*/ 654518 h 5091764"/>
              <a:gd name="connsiteX163" fmla="*/ 2855768 w 4659336"/>
              <a:gd name="connsiteY163" fmla="*/ 635267 h 5091764"/>
              <a:gd name="connsiteX164" fmla="*/ 2923145 w 4659336"/>
              <a:gd name="connsiteY164" fmla="*/ 587141 h 5091764"/>
              <a:gd name="connsiteX165" fmla="*/ 2952021 w 4659336"/>
              <a:gd name="connsiteY165" fmla="*/ 567891 h 5091764"/>
              <a:gd name="connsiteX166" fmla="*/ 3009773 w 4659336"/>
              <a:gd name="connsiteY166" fmla="*/ 539015 h 5091764"/>
              <a:gd name="connsiteX167" fmla="*/ 3077149 w 4659336"/>
              <a:gd name="connsiteY167" fmla="*/ 471638 h 5091764"/>
              <a:gd name="connsiteX168" fmla="*/ 3096400 w 4659336"/>
              <a:gd name="connsiteY168" fmla="*/ 433137 h 5091764"/>
              <a:gd name="connsiteX169" fmla="*/ 3125276 w 4659336"/>
              <a:gd name="connsiteY169" fmla="*/ 413886 h 5091764"/>
              <a:gd name="connsiteX170" fmla="*/ 3154152 w 4659336"/>
              <a:gd name="connsiteY170" fmla="*/ 375385 h 5091764"/>
              <a:gd name="connsiteX171" fmla="*/ 3183027 w 4659336"/>
              <a:gd name="connsiteY171" fmla="*/ 346509 h 5091764"/>
              <a:gd name="connsiteX172" fmla="*/ 3192653 w 4659336"/>
              <a:gd name="connsiteY172" fmla="*/ 308008 h 5091764"/>
              <a:gd name="connsiteX173" fmla="*/ 3221528 w 4659336"/>
              <a:gd name="connsiteY173" fmla="*/ 288758 h 5091764"/>
              <a:gd name="connsiteX174" fmla="*/ 3250404 w 4659336"/>
              <a:gd name="connsiteY174" fmla="*/ 259882 h 5091764"/>
              <a:gd name="connsiteX175" fmla="*/ 3308156 w 4659336"/>
              <a:gd name="connsiteY175" fmla="*/ 192505 h 5091764"/>
              <a:gd name="connsiteX176" fmla="*/ 3317781 w 4659336"/>
              <a:gd name="connsiteY176" fmla="*/ 144379 h 5091764"/>
              <a:gd name="connsiteX177" fmla="*/ 3337032 w 4659336"/>
              <a:gd name="connsiteY177" fmla="*/ 86627 h 5091764"/>
              <a:gd name="connsiteX178" fmla="*/ 3356282 w 4659336"/>
              <a:gd name="connsiteY178" fmla="*/ 19251 h 5091764"/>
              <a:gd name="connsiteX179" fmla="*/ 3385158 w 4659336"/>
              <a:gd name="connsiteY179" fmla="*/ 0 h 5091764"/>
              <a:gd name="connsiteX180" fmla="*/ 3462160 w 4659336"/>
              <a:gd name="connsiteY180" fmla="*/ 28876 h 5091764"/>
              <a:gd name="connsiteX181" fmla="*/ 3491036 w 4659336"/>
              <a:gd name="connsiteY181" fmla="*/ 57752 h 5091764"/>
              <a:gd name="connsiteX182" fmla="*/ 3519912 w 4659336"/>
              <a:gd name="connsiteY182" fmla="*/ 77002 h 5091764"/>
              <a:gd name="connsiteX183" fmla="*/ 3539162 w 4659336"/>
              <a:gd name="connsiteY183" fmla="*/ 115503 h 5091764"/>
              <a:gd name="connsiteX184" fmla="*/ 3568038 w 4659336"/>
              <a:gd name="connsiteY184" fmla="*/ 154004 h 5091764"/>
              <a:gd name="connsiteX185" fmla="*/ 3577663 w 4659336"/>
              <a:gd name="connsiteY185" fmla="*/ 182880 h 5091764"/>
              <a:gd name="connsiteX186" fmla="*/ 3616164 w 4659336"/>
              <a:gd name="connsiteY186" fmla="*/ 240632 h 5091764"/>
              <a:gd name="connsiteX187" fmla="*/ 3664290 w 4659336"/>
              <a:gd name="connsiteY187" fmla="*/ 317634 h 5091764"/>
              <a:gd name="connsiteX188" fmla="*/ 3702792 w 4659336"/>
              <a:gd name="connsiteY188" fmla="*/ 365760 h 5091764"/>
              <a:gd name="connsiteX189" fmla="*/ 3722042 w 4659336"/>
              <a:gd name="connsiteY189" fmla="*/ 394636 h 5091764"/>
              <a:gd name="connsiteX190" fmla="*/ 3760543 w 4659336"/>
              <a:gd name="connsiteY190" fmla="*/ 413886 h 5091764"/>
              <a:gd name="connsiteX191" fmla="*/ 3827920 w 4659336"/>
              <a:gd name="connsiteY191" fmla="*/ 481263 h 5091764"/>
              <a:gd name="connsiteX192" fmla="*/ 3837545 w 4659336"/>
              <a:gd name="connsiteY192" fmla="*/ 510139 h 5091764"/>
              <a:gd name="connsiteX193" fmla="*/ 3895297 w 4659336"/>
              <a:gd name="connsiteY193" fmla="*/ 539015 h 5091764"/>
              <a:gd name="connsiteX194" fmla="*/ 3953048 w 4659336"/>
              <a:gd name="connsiteY194" fmla="*/ 596766 h 5091764"/>
              <a:gd name="connsiteX195" fmla="*/ 4010800 w 4659336"/>
              <a:gd name="connsiteY195" fmla="*/ 635267 h 5091764"/>
              <a:gd name="connsiteX196" fmla="*/ 4039676 w 4659336"/>
              <a:gd name="connsiteY196" fmla="*/ 654518 h 5091764"/>
              <a:gd name="connsiteX197" fmla="*/ 4068552 w 4659336"/>
              <a:gd name="connsiteY197" fmla="*/ 683394 h 5091764"/>
              <a:gd name="connsiteX198" fmla="*/ 4135928 w 4659336"/>
              <a:gd name="connsiteY198" fmla="*/ 712269 h 5091764"/>
              <a:gd name="connsiteX199" fmla="*/ 4203305 w 4659336"/>
              <a:gd name="connsiteY199" fmla="*/ 750771 h 5091764"/>
              <a:gd name="connsiteX200" fmla="*/ 4261057 w 4659336"/>
              <a:gd name="connsiteY200" fmla="*/ 770021 h 5091764"/>
              <a:gd name="connsiteX201" fmla="*/ 4289933 w 4659336"/>
              <a:gd name="connsiteY201" fmla="*/ 789272 h 5091764"/>
              <a:gd name="connsiteX202" fmla="*/ 4328434 w 4659336"/>
              <a:gd name="connsiteY202" fmla="*/ 827773 h 5091764"/>
              <a:gd name="connsiteX203" fmla="*/ 4415061 w 4659336"/>
              <a:gd name="connsiteY203" fmla="*/ 875899 h 5091764"/>
              <a:gd name="connsiteX204" fmla="*/ 4443937 w 4659336"/>
              <a:gd name="connsiteY204" fmla="*/ 885524 h 5091764"/>
              <a:gd name="connsiteX205" fmla="*/ 4453562 w 4659336"/>
              <a:gd name="connsiteY205" fmla="*/ 914400 h 5091764"/>
              <a:gd name="connsiteX206" fmla="*/ 4482438 w 4659336"/>
              <a:gd name="connsiteY206" fmla="*/ 885524 h 5091764"/>
              <a:gd name="connsiteX0" fmla="*/ 4482438 w 4659336"/>
              <a:gd name="connsiteY0" fmla="*/ 885524 h 5091764"/>
              <a:gd name="connsiteX1" fmla="*/ 4482438 w 4659336"/>
              <a:gd name="connsiteY1" fmla="*/ 885524 h 5091764"/>
              <a:gd name="connsiteX2" fmla="*/ 4501688 w 4659336"/>
              <a:gd name="connsiteY2" fmla="*/ 2069432 h 5091764"/>
              <a:gd name="connsiteX3" fmla="*/ 4549815 w 4659336"/>
              <a:gd name="connsiteY3" fmla="*/ 2127183 h 5091764"/>
              <a:gd name="connsiteX4" fmla="*/ 4559440 w 4659336"/>
              <a:gd name="connsiteY4" fmla="*/ 2175309 h 5091764"/>
              <a:gd name="connsiteX5" fmla="*/ 4569065 w 4659336"/>
              <a:gd name="connsiteY5" fmla="*/ 2723949 h 5091764"/>
              <a:gd name="connsiteX6" fmla="*/ 4588316 w 4659336"/>
              <a:gd name="connsiteY6" fmla="*/ 2858703 h 5091764"/>
              <a:gd name="connsiteX7" fmla="*/ 4597941 w 4659336"/>
              <a:gd name="connsiteY7" fmla="*/ 2945331 h 5091764"/>
              <a:gd name="connsiteX8" fmla="*/ 4607566 w 4659336"/>
              <a:gd name="connsiteY8" fmla="*/ 3022333 h 5091764"/>
              <a:gd name="connsiteX9" fmla="*/ 4452704 w 4659336"/>
              <a:gd name="connsiteY9" fmla="*/ 4090737 h 5091764"/>
              <a:gd name="connsiteX10" fmla="*/ 4626817 w 4659336"/>
              <a:gd name="connsiteY10" fmla="*/ 4138863 h 5091764"/>
              <a:gd name="connsiteX11" fmla="*/ 4646067 w 4659336"/>
              <a:gd name="connsiteY11" fmla="*/ 4177364 h 5091764"/>
              <a:gd name="connsiteX12" fmla="*/ 4478552 w 4659336"/>
              <a:gd name="connsiteY12" fmla="*/ 4316560 h 5091764"/>
              <a:gd name="connsiteX13" fmla="*/ 4636442 w 4659336"/>
              <a:gd name="connsiteY13" fmla="*/ 4639377 h 5091764"/>
              <a:gd name="connsiteX14" fmla="*/ 4626817 w 4659336"/>
              <a:gd name="connsiteY14" fmla="*/ 4668253 h 5091764"/>
              <a:gd name="connsiteX15" fmla="*/ 4493689 w 4659336"/>
              <a:gd name="connsiteY15" fmla="*/ 4897963 h 5091764"/>
              <a:gd name="connsiteX16" fmla="*/ 4569065 w 4659336"/>
              <a:gd name="connsiteY16" fmla="*/ 4937760 h 5091764"/>
              <a:gd name="connsiteX17" fmla="*/ 4559440 w 4659336"/>
              <a:gd name="connsiteY17" fmla="*/ 4985886 h 5091764"/>
              <a:gd name="connsiteX18" fmla="*/ 4445021 w 4659336"/>
              <a:gd name="connsiteY18" fmla="*/ 4967933 h 5091764"/>
              <a:gd name="connsiteX19" fmla="*/ 4443937 w 4659336"/>
              <a:gd name="connsiteY19" fmla="*/ 5005137 h 5091764"/>
              <a:gd name="connsiteX20" fmla="*/ 4415061 w 4659336"/>
              <a:gd name="connsiteY20" fmla="*/ 5014762 h 5091764"/>
              <a:gd name="connsiteX21" fmla="*/ 4078177 w 4659336"/>
              <a:gd name="connsiteY21" fmla="*/ 4995512 h 5091764"/>
              <a:gd name="connsiteX22" fmla="*/ 3904922 w 4659336"/>
              <a:gd name="connsiteY22" fmla="*/ 5005137 h 5091764"/>
              <a:gd name="connsiteX23" fmla="*/ 3866421 w 4659336"/>
              <a:gd name="connsiteY23" fmla="*/ 5014762 h 5091764"/>
              <a:gd name="connsiteX24" fmla="*/ 3779794 w 4659336"/>
              <a:gd name="connsiteY24" fmla="*/ 5034013 h 5091764"/>
              <a:gd name="connsiteX25" fmla="*/ 3702792 w 4659336"/>
              <a:gd name="connsiteY25" fmla="*/ 5062888 h 5091764"/>
              <a:gd name="connsiteX26" fmla="*/ 3645040 w 4659336"/>
              <a:gd name="connsiteY26" fmla="*/ 5082139 h 5091764"/>
              <a:gd name="connsiteX27" fmla="*/ 3616164 w 4659336"/>
              <a:gd name="connsiteY27" fmla="*/ 5091764 h 5091764"/>
              <a:gd name="connsiteX28" fmla="*/ 3250404 w 4659336"/>
              <a:gd name="connsiteY28" fmla="*/ 5082139 h 5091764"/>
              <a:gd name="connsiteX29" fmla="*/ 3240779 w 4659336"/>
              <a:gd name="connsiteY29" fmla="*/ 5043638 h 5091764"/>
              <a:gd name="connsiteX30" fmla="*/ 3231154 w 4659336"/>
              <a:gd name="connsiteY30" fmla="*/ 4937760 h 5091764"/>
              <a:gd name="connsiteX31" fmla="*/ 3211903 w 4659336"/>
              <a:gd name="connsiteY31" fmla="*/ 4899259 h 5091764"/>
              <a:gd name="connsiteX32" fmla="*/ 3192653 w 4659336"/>
              <a:gd name="connsiteY32" fmla="*/ 4841507 h 5091764"/>
              <a:gd name="connsiteX33" fmla="*/ 3183027 w 4659336"/>
              <a:gd name="connsiteY33" fmla="*/ 4793381 h 5091764"/>
              <a:gd name="connsiteX34" fmla="*/ 3154152 w 4659336"/>
              <a:gd name="connsiteY34" fmla="*/ 4754880 h 5091764"/>
              <a:gd name="connsiteX35" fmla="*/ 3134901 w 4659336"/>
              <a:gd name="connsiteY35" fmla="*/ 4706754 h 5091764"/>
              <a:gd name="connsiteX36" fmla="*/ 3115650 w 4659336"/>
              <a:gd name="connsiteY36" fmla="*/ 4398745 h 5091764"/>
              <a:gd name="connsiteX37" fmla="*/ 3106025 w 4659336"/>
              <a:gd name="connsiteY37" fmla="*/ 4225491 h 5091764"/>
              <a:gd name="connsiteX38" fmla="*/ 3096400 w 4659336"/>
              <a:gd name="connsiteY38" fmla="*/ 4196615 h 5091764"/>
              <a:gd name="connsiteX39" fmla="*/ 2961646 w 4659336"/>
              <a:gd name="connsiteY39" fmla="*/ 4186989 h 5091764"/>
              <a:gd name="connsiteX40" fmla="*/ 2923145 w 4659336"/>
              <a:gd name="connsiteY40" fmla="*/ 4167739 h 5091764"/>
              <a:gd name="connsiteX41" fmla="*/ 2778766 w 4659336"/>
              <a:gd name="connsiteY41" fmla="*/ 4138863 h 5091764"/>
              <a:gd name="connsiteX42" fmla="*/ 2807642 w 4659336"/>
              <a:gd name="connsiteY42" fmla="*/ 4023360 h 5091764"/>
              <a:gd name="connsiteX43" fmla="*/ 2836518 w 4659336"/>
              <a:gd name="connsiteY43" fmla="*/ 4004109 h 5091764"/>
              <a:gd name="connsiteX44" fmla="*/ 2894269 w 4659336"/>
              <a:gd name="connsiteY44" fmla="*/ 3907857 h 5091764"/>
              <a:gd name="connsiteX45" fmla="*/ 2913520 w 4659336"/>
              <a:gd name="connsiteY45" fmla="*/ 3878981 h 5091764"/>
              <a:gd name="connsiteX46" fmla="*/ 2923145 w 4659336"/>
              <a:gd name="connsiteY46" fmla="*/ 3850105 h 5091764"/>
              <a:gd name="connsiteX47" fmla="*/ 2942396 w 4659336"/>
              <a:gd name="connsiteY47" fmla="*/ 3821229 h 5091764"/>
              <a:gd name="connsiteX48" fmla="*/ 2847227 w 4659336"/>
              <a:gd name="connsiteY48" fmla="*/ 3831271 h 5091764"/>
              <a:gd name="connsiteX49" fmla="*/ 2864745 w 4659336"/>
              <a:gd name="connsiteY49" fmla="*/ 3784440 h 5091764"/>
              <a:gd name="connsiteX50" fmla="*/ 2834680 w 4659336"/>
              <a:gd name="connsiteY50" fmla="*/ 3805264 h 5091764"/>
              <a:gd name="connsiteX51" fmla="*/ 2776929 w 4659336"/>
              <a:gd name="connsiteY51" fmla="*/ 3854963 h 5091764"/>
              <a:gd name="connsiteX52" fmla="*/ 2616327 w 4659336"/>
              <a:gd name="connsiteY52" fmla="*/ 3773658 h 5091764"/>
              <a:gd name="connsiteX53" fmla="*/ 2568306 w 4659336"/>
              <a:gd name="connsiteY53" fmla="*/ 3728261 h 5091764"/>
              <a:gd name="connsiteX54" fmla="*/ 2527967 w 4659336"/>
              <a:gd name="connsiteY54" fmla="*/ 3703689 h 5091764"/>
              <a:gd name="connsiteX55" fmla="*/ 2491846 w 4659336"/>
              <a:gd name="connsiteY55" fmla="*/ 3644503 h 5091764"/>
              <a:gd name="connsiteX56" fmla="*/ 2389433 w 4659336"/>
              <a:gd name="connsiteY56" fmla="*/ 3654266 h 5091764"/>
              <a:gd name="connsiteX57" fmla="*/ 2372020 w 4659336"/>
              <a:gd name="connsiteY57" fmla="*/ 3657274 h 5091764"/>
              <a:gd name="connsiteX58" fmla="*/ 2326274 w 4659336"/>
              <a:gd name="connsiteY58" fmla="*/ 3614608 h 5091764"/>
              <a:gd name="connsiteX59" fmla="*/ 2325732 w 4659336"/>
              <a:gd name="connsiteY59" fmla="*/ 3625668 h 5091764"/>
              <a:gd name="connsiteX60" fmla="*/ 2295017 w 4659336"/>
              <a:gd name="connsiteY60" fmla="*/ 3610582 h 5091764"/>
              <a:gd name="connsiteX61" fmla="*/ 2267247 w 4659336"/>
              <a:gd name="connsiteY61" fmla="*/ 3611875 h 5091764"/>
              <a:gd name="connsiteX62" fmla="*/ 2156800 w 4659336"/>
              <a:gd name="connsiteY62" fmla="*/ 3613451 h 5091764"/>
              <a:gd name="connsiteX63" fmla="*/ 1948403 w 4659336"/>
              <a:gd name="connsiteY63" fmla="*/ 3573231 h 5091764"/>
              <a:gd name="connsiteX64" fmla="*/ 1775690 w 4659336"/>
              <a:gd name="connsiteY64" fmla="*/ 3416365 h 5091764"/>
              <a:gd name="connsiteX65" fmla="*/ 1686161 w 4659336"/>
              <a:gd name="connsiteY65" fmla="*/ 3283097 h 5091764"/>
              <a:gd name="connsiteX66" fmla="*/ 1556358 w 4659336"/>
              <a:gd name="connsiteY66" fmla="*/ 3147461 h 5091764"/>
              <a:gd name="connsiteX67" fmla="*/ 1527482 w 4659336"/>
              <a:gd name="connsiteY67" fmla="*/ 3176337 h 5091764"/>
              <a:gd name="connsiteX68" fmla="*/ 1488981 w 4659336"/>
              <a:gd name="connsiteY68" fmla="*/ 3195587 h 5091764"/>
              <a:gd name="connsiteX69" fmla="*/ 1469730 w 4659336"/>
              <a:gd name="connsiteY69" fmla="*/ 3224463 h 5091764"/>
              <a:gd name="connsiteX70" fmla="*/ 1402354 w 4659336"/>
              <a:gd name="connsiteY70" fmla="*/ 3253339 h 5091764"/>
              <a:gd name="connsiteX71" fmla="*/ 1334977 w 4659336"/>
              <a:gd name="connsiteY71" fmla="*/ 3301465 h 5091764"/>
              <a:gd name="connsiteX72" fmla="*/ 1277225 w 4659336"/>
              <a:gd name="connsiteY72" fmla="*/ 3320716 h 5091764"/>
              <a:gd name="connsiteX73" fmla="*/ 1238724 w 4659336"/>
              <a:gd name="connsiteY73" fmla="*/ 3349592 h 5091764"/>
              <a:gd name="connsiteX74" fmla="*/ 1180973 w 4659336"/>
              <a:gd name="connsiteY74" fmla="*/ 3368842 h 5091764"/>
              <a:gd name="connsiteX75" fmla="*/ 1142472 w 4659336"/>
              <a:gd name="connsiteY75" fmla="*/ 3388093 h 5091764"/>
              <a:gd name="connsiteX76" fmla="*/ 1093573 w 4659336"/>
              <a:gd name="connsiteY76" fmla="*/ 3510966 h 5091764"/>
              <a:gd name="connsiteX77" fmla="*/ 940341 w 4659336"/>
              <a:gd name="connsiteY77" fmla="*/ 3445844 h 5091764"/>
              <a:gd name="connsiteX78" fmla="*/ 967044 w 4659336"/>
              <a:gd name="connsiteY78" fmla="*/ 3559826 h 5091764"/>
              <a:gd name="connsiteX79" fmla="*/ 872964 w 4659336"/>
              <a:gd name="connsiteY79" fmla="*/ 3474720 h 5091764"/>
              <a:gd name="connsiteX80" fmla="*/ 834463 w 4659336"/>
              <a:gd name="connsiteY80" fmla="*/ 3493971 h 5091764"/>
              <a:gd name="connsiteX81" fmla="*/ 767086 w 4659336"/>
              <a:gd name="connsiteY81" fmla="*/ 3513221 h 5091764"/>
              <a:gd name="connsiteX82" fmla="*/ 738210 w 4659336"/>
              <a:gd name="connsiteY82" fmla="*/ 3532472 h 5091764"/>
              <a:gd name="connsiteX83" fmla="*/ 604326 w 4659336"/>
              <a:gd name="connsiteY83" fmla="*/ 3657547 h 5091764"/>
              <a:gd name="connsiteX84" fmla="*/ 603457 w 4659336"/>
              <a:gd name="connsiteY84" fmla="*/ 3503596 h 5091764"/>
              <a:gd name="connsiteX85" fmla="*/ 473579 w 4659336"/>
              <a:gd name="connsiteY85" fmla="*/ 3490025 h 5091764"/>
              <a:gd name="connsiteX86" fmla="*/ 526455 w 4659336"/>
              <a:gd name="connsiteY86" fmla="*/ 3397718 h 5091764"/>
              <a:gd name="connsiteX87" fmla="*/ 497579 w 4659336"/>
              <a:gd name="connsiteY87" fmla="*/ 3378467 h 5091764"/>
              <a:gd name="connsiteX88" fmla="*/ 468703 w 4659336"/>
              <a:gd name="connsiteY88" fmla="*/ 3349592 h 5091764"/>
              <a:gd name="connsiteX89" fmla="*/ 478328 w 4659336"/>
              <a:gd name="connsiteY89" fmla="*/ 3262964 h 5091764"/>
              <a:gd name="connsiteX90" fmla="*/ 516829 w 4659336"/>
              <a:gd name="connsiteY90" fmla="*/ 3224463 h 5091764"/>
              <a:gd name="connsiteX91" fmla="*/ 584206 w 4659336"/>
              <a:gd name="connsiteY91" fmla="*/ 3195587 h 5091764"/>
              <a:gd name="connsiteX92" fmla="*/ 613082 w 4659336"/>
              <a:gd name="connsiteY92" fmla="*/ 3166712 h 5091764"/>
              <a:gd name="connsiteX93" fmla="*/ 651583 w 4659336"/>
              <a:gd name="connsiteY93" fmla="*/ 3147461 h 5091764"/>
              <a:gd name="connsiteX94" fmla="*/ 670834 w 4659336"/>
              <a:gd name="connsiteY94" fmla="*/ 3118585 h 5091764"/>
              <a:gd name="connsiteX95" fmla="*/ 680459 w 4659336"/>
              <a:gd name="connsiteY95" fmla="*/ 3089709 h 5091764"/>
              <a:gd name="connsiteX96" fmla="*/ 728585 w 4659336"/>
              <a:gd name="connsiteY96" fmla="*/ 3031958 h 5091764"/>
              <a:gd name="connsiteX97" fmla="*/ 747836 w 4659336"/>
              <a:gd name="connsiteY97" fmla="*/ 3003082 h 5091764"/>
              <a:gd name="connsiteX98" fmla="*/ 757461 w 4659336"/>
              <a:gd name="connsiteY98" fmla="*/ 2964581 h 5091764"/>
              <a:gd name="connsiteX99" fmla="*/ 651583 w 4659336"/>
              <a:gd name="connsiteY99" fmla="*/ 2887579 h 5091764"/>
              <a:gd name="connsiteX100" fmla="*/ 564956 w 4659336"/>
              <a:gd name="connsiteY100" fmla="*/ 2839453 h 5091764"/>
              <a:gd name="connsiteX101" fmla="*/ 536080 w 4659336"/>
              <a:gd name="connsiteY101" fmla="*/ 2800952 h 5091764"/>
              <a:gd name="connsiteX102" fmla="*/ 478328 w 4659336"/>
              <a:gd name="connsiteY102" fmla="*/ 2781701 h 5091764"/>
              <a:gd name="connsiteX103" fmla="*/ 439827 w 4659336"/>
              <a:gd name="connsiteY103" fmla="*/ 2762451 h 5091764"/>
              <a:gd name="connsiteX104" fmla="*/ 420577 w 4659336"/>
              <a:gd name="connsiteY104" fmla="*/ 2733575 h 5091764"/>
              <a:gd name="connsiteX105" fmla="*/ 391701 w 4659336"/>
              <a:gd name="connsiteY105" fmla="*/ 2714324 h 5091764"/>
              <a:gd name="connsiteX106" fmla="*/ 353200 w 4659336"/>
              <a:gd name="connsiteY106" fmla="*/ 2666198 h 5091764"/>
              <a:gd name="connsiteX107" fmla="*/ 324324 w 4659336"/>
              <a:gd name="connsiteY107" fmla="*/ 2627697 h 5091764"/>
              <a:gd name="connsiteX108" fmla="*/ 285823 w 4659336"/>
              <a:gd name="connsiteY108" fmla="*/ 2618072 h 5091764"/>
              <a:gd name="connsiteX109" fmla="*/ 228072 w 4659336"/>
              <a:gd name="connsiteY109" fmla="*/ 2589196 h 5091764"/>
              <a:gd name="connsiteX110" fmla="*/ 218446 w 4659336"/>
              <a:gd name="connsiteY110" fmla="*/ 2560320 h 5091764"/>
              <a:gd name="connsiteX111" fmla="*/ 189570 w 4659336"/>
              <a:gd name="connsiteY111" fmla="*/ 2531444 h 5091764"/>
              <a:gd name="connsiteX112" fmla="*/ 160695 w 4659336"/>
              <a:gd name="connsiteY112" fmla="*/ 2492943 h 5091764"/>
              <a:gd name="connsiteX113" fmla="*/ 141444 w 4659336"/>
              <a:gd name="connsiteY113" fmla="*/ 2377440 h 5091764"/>
              <a:gd name="connsiteX114" fmla="*/ 131819 w 4659336"/>
              <a:gd name="connsiteY114" fmla="*/ 2338939 h 5091764"/>
              <a:gd name="connsiteX115" fmla="*/ 122194 w 4659336"/>
              <a:gd name="connsiteY115" fmla="*/ 2281187 h 5091764"/>
              <a:gd name="connsiteX116" fmla="*/ 93318 w 4659336"/>
              <a:gd name="connsiteY116" fmla="*/ 2184935 h 5091764"/>
              <a:gd name="connsiteX117" fmla="*/ 74067 w 4659336"/>
              <a:gd name="connsiteY117" fmla="*/ 2088682 h 5091764"/>
              <a:gd name="connsiteX118" fmla="*/ 35566 w 4659336"/>
              <a:gd name="connsiteY118" fmla="*/ 2011680 h 5091764"/>
              <a:gd name="connsiteX119" fmla="*/ 25941 w 4659336"/>
              <a:gd name="connsiteY119" fmla="*/ 1944303 h 5091764"/>
              <a:gd name="connsiteX120" fmla="*/ 16316 w 4659336"/>
              <a:gd name="connsiteY120" fmla="*/ 1915427 h 5091764"/>
              <a:gd name="connsiteX121" fmla="*/ 45192 w 4659336"/>
              <a:gd name="connsiteY121" fmla="*/ 1549667 h 5091764"/>
              <a:gd name="connsiteX122" fmla="*/ 54817 w 4659336"/>
              <a:gd name="connsiteY122" fmla="*/ 1443789 h 5091764"/>
              <a:gd name="connsiteX123" fmla="*/ 64442 w 4659336"/>
              <a:gd name="connsiteY123" fmla="*/ 1405288 h 5091764"/>
              <a:gd name="connsiteX124" fmla="*/ 83693 w 4659336"/>
              <a:gd name="connsiteY124" fmla="*/ 1347537 h 5091764"/>
              <a:gd name="connsiteX125" fmla="*/ 430202 w 4659336"/>
              <a:gd name="connsiteY125" fmla="*/ 1309036 h 5091764"/>
              <a:gd name="connsiteX126" fmla="*/ 709335 w 4659336"/>
              <a:gd name="connsiteY126" fmla="*/ 1280160 h 5091764"/>
              <a:gd name="connsiteX127" fmla="*/ 747836 w 4659336"/>
              <a:gd name="connsiteY127" fmla="*/ 1270535 h 5091764"/>
              <a:gd name="connsiteX128" fmla="*/ 959592 w 4659336"/>
              <a:gd name="connsiteY128" fmla="*/ 1260909 h 5091764"/>
              <a:gd name="connsiteX129" fmla="*/ 1075095 w 4659336"/>
              <a:gd name="connsiteY129" fmla="*/ 1222408 h 5091764"/>
              <a:gd name="connsiteX130" fmla="*/ 1190598 w 4659336"/>
              <a:gd name="connsiteY130" fmla="*/ 1174282 h 5091764"/>
              <a:gd name="connsiteX131" fmla="*/ 1209848 w 4659336"/>
              <a:gd name="connsiteY131" fmla="*/ 1145406 h 5091764"/>
              <a:gd name="connsiteX132" fmla="*/ 1344602 w 4659336"/>
              <a:gd name="connsiteY132" fmla="*/ 1087655 h 5091764"/>
              <a:gd name="connsiteX133" fmla="*/ 1373478 w 4659336"/>
              <a:gd name="connsiteY133" fmla="*/ 1049154 h 5091764"/>
              <a:gd name="connsiteX134" fmla="*/ 1402354 w 4659336"/>
              <a:gd name="connsiteY134" fmla="*/ 1039528 h 5091764"/>
              <a:gd name="connsiteX135" fmla="*/ 1546733 w 4659336"/>
              <a:gd name="connsiteY135" fmla="*/ 1020278 h 5091764"/>
              <a:gd name="connsiteX136" fmla="*/ 1750912 w 4659336"/>
              <a:gd name="connsiteY136" fmla="*/ 1513987 h 5091764"/>
              <a:gd name="connsiteX137" fmla="*/ 1788224 w 4659336"/>
              <a:gd name="connsiteY137" fmla="*/ 1246516 h 5091764"/>
              <a:gd name="connsiteX138" fmla="*/ 1805636 w 4659336"/>
              <a:gd name="connsiteY138" fmla="*/ 1257577 h 5091764"/>
              <a:gd name="connsiteX139" fmla="*/ 1865226 w 4659336"/>
              <a:gd name="connsiteY139" fmla="*/ 1325229 h 5091764"/>
              <a:gd name="connsiteX140" fmla="*/ 1874203 w 4659336"/>
              <a:gd name="connsiteY140" fmla="*/ 1245360 h 5091764"/>
              <a:gd name="connsiteX141" fmla="*/ 1945255 w 4659336"/>
              <a:gd name="connsiteY141" fmla="*/ 1239898 h 5091764"/>
              <a:gd name="connsiteX142" fmla="*/ 1939742 w 4659336"/>
              <a:gd name="connsiteY142" fmla="*/ 1137908 h 5091764"/>
              <a:gd name="connsiteX143" fmla="*/ 1902867 w 4659336"/>
              <a:gd name="connsiteY143" fmla="*/ 885524 h 5091764"/>
              <a:gd name="connsiteX144" fmla="*/ 2020314 w 4659336"/>
              <a:gd name="connsiteY144" fmla="*/ 1198529 h 5091764"/>
              <a:gd name="connsiteX145" fmla="*/ 1970244 w 4659336"/>
              <a:gd name="connsiteY145" fmla="*/ 885524 h 5091764"/>
              <a:gd name="connsiteX146" fmla="*/ 2047246 w 4659336"/>
              <a:gd name="connsiteY146" fmla="*/ 837398 h 5091764"/>
              <a:gd name="connsiteX147" fmla="*/ 2076122 w 4659336"/>
              <a:gd name="connsiteY147" fmla="*/ 818147 h 5091764"/>
              <a:gd name="connsiteX148" fmla="*/ 2114623 w 4659336"/>
              <a:gd name="connsiteY148" fmla="*/ 808522 h 5091764"/>
              <a:gd name="connsiteX149" fmla="*/ 2162749 w 4659336"/>
              <a:gd name="connsiteY149" fmla="*/ 789272 h 5091764"/>
              <a:gd name="connsiteX150" fmla="*/ 2191625 w 4659336"/>
              <a:gd name="connsiteY150" fmla="*/ 731520 h 5091764"/>
              <a:gd name="connsiteX151" fmla="*/ 2220501 w 4659336"/>
              <a:gd name="connsiteY151" fmla="*/ 721895 h 5091764"/>
              <a:gd name="connsiteX152" fmla="*/ 2249377 w 4659336"/>
              <a:gd name="connsiteY152" fmla="*/ 635267 h 5091764"/>
              <a:gd name="connsiteX153" fmla="*/ 2287878 w 4659336"/>
              <a:gd name="connsiteY153" fmla="*/ 606392 h 5091764"/>
              <a:gd name="connsiteX154" fmla="*/ 2326379 w 4659336"/>
              <a:gd name="connsiteY154" fmla="*/ 596766 h 5091764"/>
              <a:gd name="connsiteX155" fmla="*/ 2355255 w 4659336"/>
              <a:gd name="connsiteY155" fmla="*/ 616017 h 5091764"/>
              <a:gd name="connsiteX156" fmla="*/ 2384130 w 4659336"/>
              <a:gd name="connsiteY156" fmla="*/ 625642 h 5091764"/>
              <a:gd name="connsiteX157" fmla="*/ 2422632 w 4659336"/>
              <a:gd name="connsiteY157" fmla="*/ 654518 h 5091764"/>
              <a:gd name="connsiteX158" fmla="*/ 2499634 w 4659336"/>
              <a:gd name="connsiteY158" fmla="*/ 683394 h 5091764"/>
              <a:gd name="connsiteX159" fmla="*/ 2528509 w 4659336"/>
              <a:gd name="connsiteY159" fmla="*/ 702644 h 5091764"/>
              <a:gd name="connsiteX160" fmla="*/ 2701764 w 4659336"/>
              <a:gd name="connsiteY160" fmla="*/ 693019 h 5091764"/>
              <a:gd name="connsiteX161" fmla="*/ 2749890 w 4659336"/>
              <a:gd name="connsiteY161" fmla="*/ 673768 h 5091764"/>
              <a:gd name="connsiteX162" fmla="*/ 2817267 w 4659336"/>
              <a:gd name="connsiteY162" fmla="*/ 654518 h 5091764"/>
              <a:gd name="connsiteX163" fmla="*/ 2855768 w 4659336"/>
              <a:gd name="connsiteY163" fmla="*/ 635267 h 5091764"/>
              <a:gd name="connsiteX164" fmla="*/ 2923145 w 4659336"/>
              <a:gd name="connsiteY164" fmla="*/ 587141 h 5091764"/>
              <a:gd name="connsiteX165" fmla="*/ 2952021 w 4659336"/>
              <a:gd name="connsiteY165" fmla="*/ 567891 h 5091764"/>
              <a:gd name="connsiteX166" fmla="*/ 3009773 w 4659336"/>
              <a:gd name="connsiteY166" fmla="*/ 539015 h 5091764"/>
              <a:gd name="connsiteX167" fmla="*/ 3077149 w 4659336"/>
              <a:gd name="connsiteY167" fmla="*/ 471638 h 5091764"/>
              <a:gd name="connsiteX168" fmla="*/ 3096400 w 4659336"/>
              <a:gd name="connsiteY168" fmla="*/ 433137 h 5091764"/>
              <a:gd name="connsiteX169" fmla="*/ 3125276 w 4659336"/>
              <a:gd name="connsiteY169" fmla="*/ 413886 h 5091764"/>
              <a:gd name="connsiteX170" fmla="*/ 3154152 w 4659336"/>
              <a:gd name="connsiteY170" fmla="*/ 375385 h 5091764"/>
              <a:gd name="connsiteX171" fmla="*/ 3183027 w 4659336"/>
              <a:gd name="connsiteY171" fmla="*/ 346509 h 5091764"/>
              <a:gd name="connsiteX172" fmla="*/ 3192653 w 4659336"/>
              <a:gd name="connsiteY172" fmla="*/ 308008 h 5091764"/>
              <a:gd name="connsiteX173" fmla="*/ 3221528 w 4659336"/>
              <a:gd name="connsiteY173" fmla="*/ 288758 h 5091764"/>
              <a:gd name="connsiteX174" fmla="*/ 3250404 w 4659336"/>
              <a:gd name="connsiteY174" fmla="*/ 259882 h 5091764"/>
              <a:gd name="connsiteX175" fmla="*/ 3308156 w 4659336"/>
              <a:gd name="connsiteY175" fmla="*/ 192505 h 5091764"/>
              <a:gd name="connsiteX176" fmla="*/ 3317781 w 4659336"/>
              <a:gd name="connsiteY176" fmla="*/ 144379 h 5091764"/>
              <a:gd name="connsiteX177" fmla="*/ 3337032 w 4659336"/>
              <a:gd name="connsiteY177" fmla="*/ 86627 h 5091764"/>
              <a:gd name="connsiteX178" fmla="*/ 3356282 w 4659336"/>
              <a:gd name="connsiteY178" fmla="*/ 19251 h 5091764"/>
              <a:gd name="connsiteX179" fmla="*/ 3385158 w 4659336"/>
              <a:gd name="connsiteY179" fmla="*/ 0 h 5091764"/>
              <a:gd name="connsiteX180" fmla="*/ 3462160 w 4659336"/>
              <a:gd name="connsiteY180" fmla="*/ 28876 h 5091764"/>
              <a:gd name="connsiteX181" fmla="*/ 3491036 w 4659336"/>
              <a:gd name="connsiteY181" fmla="*/ 57752 h 5091764"/>
              <a:gd name="connsiteX182" fmla="*/ 3519912 w 4659336"/>
              <a:gd name="connsiteY182" fmla="*/ 77002 h 5091764"/>
              <a:gd name="connsiteX183" fmla="*/ 3539162 w 4659336"/>
              <a:gd name="connsiteY183" fmla="*/ 115503 h 5091764"/>
              <a:gd name="connsiteX184" fmla="*/ 3568038 w 4659336"/>
              <a:gd name="connsiteY184" fmla="*/ 154004 h 5091764"/>
              <a:gd name="connsiteX185" fmla="*/ 3577663 w 4659336"/>
              <a:gd name="connsiteY185" fmla="*/ 182880 h 5091764"/>
              <a:gd name="connsiteX186" fmla="*/ 3616164 w 4659336"/>
              <a:gd name="connsiteY186" fmla="*/ 240632 h 5091764"/>
              <a:gd name="connsiteX187" fmla="*/ 3664290 w 4659336"/>
              <a:gd name="connsiteY187" fmla="*/ 317634 h 5091764"/>
              <a:gd name="connsiteX188" fmla="*/ 3702792 w 4659336"/>
              <a:gd name="connsiteY188" fmla="*/ 365760 h 5091764"/>
              <a:gd name="connsiteX189" fmla="*/ 3722042 w 4659336"/>
              <a:gd name="connsiteY189" fmla="*/ 394636 h 5091764"/>
              <a:gd name="connsiteX190" fmla="*/ 3760543 w 4659336"/>
              <a:gd name="connsiteY190" fmla="*/ 413886 h 5091764"/>
              <a:gd name="connsiteX191" fmla="*/ 3827920 w 4659336"/>
              <a:gd name="connsiteY191" fmla="*/ 481263 h 5091764"/>
              <a:gd name="connsiteX192" fmla="*/ 3837545 w 4659336"/>
              <a:gd name="connsiteY192" fmla="*/ 510139 h 5091764"/>
              <a:gd name="connsiteX193" fmla="*/ 3895297 w 4659336"/>
              <a:gd name="connsiteY193" fmla="*/ 539015 h 5091764"/>
              <a:gd name="connsiteX194" fmla="*/ 3953048 w 4659336"/>
              <a:gd name="connsiteY194" fmla="*/ 596766 h 5091764"/>
              <a:gd name="connsiteX195" fmla="*/ 4010800 w 4659336"/>
              <a:gd name="connsiteY195" fmla="*/ 635267 h 5091764"/>
              <a:gd name="connsiteX196" fmla="*/ 4039676 w 4659336"/>
              <a:gd name="connsiteY196" fmla="*/ 654518 h 5091764"/>
              <a:gd name="connsiteX197" fmla="*/ 4068552 w 4659336"/>
              <a:gd name="connsiteY197" fmla="*/ 683394 h 5091764"/>
              <a:gd name="connsiteX198" fmla="*/ 4135928 w 4659336"/>
              <a:gd name="connsiteY198" fmla="*/ 712269 h 5091764"/>
              <a:gd name="connsiteX199" fmla="*/ 4203305 w 4659336"/>
              <a:gd name="connsiteY199" fmla="*/ 750771 h 5091764"/>
              <a:gd name="connsiteX200" fmla="*/ 4261057 w 4659336"/>
              <a:gd name="connsiteY200" fmla="*/ 770021 h 5091764"/>
              <a:gd name="connsiteX201" fmla="*/ 4289933 w 4659336"/>
              <a:gd name="connsiteY201" fmla="*/ 789272 h 5091764"/>
              <a:gd name="connsiteX202" fmla="*/ 4328434 w 4659336"/>
              <a:gd name="connsiteY202" fmla="*/ 827773 h 5091764"/>
              <a:gd name="connsiteX203" fmla="*/ 4415061 w 4659336"/>
              <a:gd name="connsiteY203" fmla="*/ 875899 h 5091764"/>
              <a:gd name="connsiteX204" fmla="*/ 4443937 w 4659336"/>
              <a:gd name="connsiteY204" fmla="*/ 885524 h 5091764"/>
              <a:gd name="connsiteX205" fmla="*/ 4453562 w 4659336"/>
              <a:gd name="connsiteY205" fmla="*/ 914400 h 5091764"/>
              <a:gd name="connsiteX206" fmla="*/ 4482438 w 4659336"/>
              <a:gd name="connsiteY206" fmla="*/ 885524 h 5091764"/>
              <a:gd name="connsiteX0" fmla="*/ 4482438 w 4659336"/>
              <a:gd name="connsiteY0" fmla="*/ 885524 h 5091764"/>
              <a:gd name="connsiteX1" fmla="*/ 4482438 w 4659336"/>
              <a:gd name="connsiteY1" fmla="*/ 885524 h 5091764"/>
              <a:gd name="connsiteX2" fmla="*/ 4501688 w 4659336"/>
              <a:gd name="connsiteY2" fmla="*/ 2069432 h 5091764"/>
              <a:gd name="connsiteX3" fmla="*/ 4549815 w 4659336"/>
              <a:gd name="connsiteY3" fmla="*/ 2127183 h 5091764"/>
              <a:gd name="connsiteX4" fmla="*/ 4559440 w 4659336"/>
              <a:gd name="connsiteY4" fmla="*/ 2175309 h 5091764"/>
              <a:gd name="connsiteX5" fmla="*/ 4569065 w 4659336"/>
              <a:gd name="connsiteY5" fmla="*/ 2723949 h 5091764"/>
              <a:gd name="connsiteX6" fmla="*/ 4588316 w 4659336"/>
              <a:gd name="connsiteY6" fmla="*/ 2858703 h 5091764"/>
              <a:gd name="connsiteX7" fmla="*/ 4597941 w 4659336"/>
              <a:gd name="connsiteY7" fmla="*/ 2945331 h 5091764"/>
              <a:gd name="connsiteX8" fmla="*/ 4607566 w 4659336"/>
              <a:gd name="connsiteY8" fmla="*/ 3022333 h 5091764"/>
              <a:gd name="connsiteX9" fmla="*/ 4452704 w 4659336"/>
              <a:gd name="connsiteY9" fmla="*/ 4090737 h 5091764"/>
              <a:gd name="connsiteX10" fmla="*/ 4626817 w 4659336"/>
              <a:gd name="connsiteY10" fmla="*/ 4138863 h 5091764"/>
              <a:gd name="connsiteX11" fmla="*/ 4646067 w 4659336"/>
              <a:gd name="connsiteY11" fmla="*/ 4177364 h 5091764"/>
              <a:gd name="connsiteX12" fmla="*/ 4478552 w 4659336"/>
              <a:gd name="connsiteY12" fmla="*/ 4316560 h 5091764"/>
              <a:gd name="connsiteX13" fmla="*/ 4636442 w 4659336"/>
              <a:gd name="connsiteY13" fmla="*/ 4639377 h 5091764"/>
              <a:gd name="connsiteX14" fmla="*/ 4626817 w 4659336"/>
              <a:gd name="connsiteY14" fmla="*/ 4668253 h 5091764"/>
              <a:gd name="connsiteX15" fmla="*/ 4493689 w 4659336"/>
              <a:gd name="connsiteY15" fmla="*/ 4897963 h 5091764"/>
              <a:gd name="connsiteX16" fmla="*/ 4569065 w 4659336"/>
              <a:gd name="connsiteY16" fmla="*/ 4937760 h 5091764"/>
              <a:gd name="connsiteX17" fmla="*/ 4559440 w 4659336"/>
              <a:gd name="connsiteY17" fmla="*/ 4985886 h 5091764"/>
              <a:gd name="connsiteX18" fmla="*/ 4445021 w 4659336"/>
              <a:gd name="connsiteY18" fmla="*/ 4967933 h 5091764"/>
              <a:gd name="connsiteX19" fmla="*/ 4443937 w 4659336"/>
              <a:gd name="connsiteY19" fmla="*/ 5005137 h 5091764"/>
              <a:gd name="connsiteX20" fmla="*/ 4415061 w 4659336"/>
              <a:gd name="connsiteY20" fmla="*/ 5014762 h 5091764"/>
              <a:gd name="connsiteX21" fmla="*/ 4078177 w 4659336"/>
              <a:gd name="connsiteY21" fmla="*/ 4995512 h 5091764"/>
              <a:gd name="connsiteX22" fmla="*/ 3904922 w 4659336"/>
              <a:gd name="connsiteY22" fmla="*/ 5005137 h 5091764"/>
              <a:gd name="connsiteX23" fmla="*/ 3866421 w 4659336"/>
              <a:gd name="connsiteY23" fmla="*/ 5014762 h 5091764"/>
              <a:gd name="connsiteX24" fmla="*/ 3779794 w 4659336"/>
              <a:gd name="connsiteY24" fmla="*/ 5034013 h 5091764"/>
              <a:gd name="connsiteX25" fmla="*/ 3702792 w 4659336"/>
              <a:gd name="connsiteY25" fmla="*/ 5062888 h 5091764"/>
              <a:gd name="connsiteX26" fmla="*/ 3645040 w 4659336"/>
              <a:gd name="connsiteY26" fmla="*/ 5082139 h 5091764"/>
              <a:gd name="connsiteX27" fmla="*/ 3616164 w 4659336"/>
              <a:gd name="connsiteY27" fmla="*/ 5091764 h 5091764"/>
              <a:gd name="connsiteX28" fmla="*/ 3250404 w 4659336"/>
              <a:gd name="connsiteY28" fmla="*/ 5082139 h 5091764"/>
              <a:gd name="connsiteX29" fmla="*/ 3240779 w 4659336"/>
              <a:gd name="connsiteY29" fmla="*/ 5043638 h 5091764"/>
              <a:gd name="connsiteX30" fmla="*/ 3231154 w 4659336"/>
              <a:gd name="connsiteY30" fmla="*/ 4937760 h 5091764"/>
              <a:gd name="connsiteX31" fmla="*/ 3211903 w 4659336"/>
              <a:gd name="connsiteY31" fmla="*/ 4899259 h 5091764"/>
              <a:gd name="connsiteX32" fmla="*/ 3192653 w 4659336"/>
              <a:gd name="connsiteY32" fmla="*/ 4841507 h 5091764"/>
              <a:gd name="connsiteX33" fmla="*/ 3183027 w 4659336"/>
              <a:gd name="connsiteY33" fmla="*/ 4793381 h 5091764"/>
              <a:gd name="connsiteX34" fmla="*/ 3154152 w 4659336"/>
              <a:gd name="connsiteY34" fmla="*/ 4754880 h 5091764"/>
              <a:gd name="connsiteX35" fmla="*/ 3134901 w 4659336"/>
              <a:gd name="connsiteY35" fmla="*/ 4706754 h 5091764"/>
              <a:gd name="connsiteX36" fmla="*/ 3115650 w 4659336"/>
              <a:gd name="connsiteY36" fmla="*/ 4398745 h 5091764"/>
              <a:gd name="connsiteX37" fmla="*/ 3106025 w 4659336"/>
              <a:gd name="connsiteY37" fmla="*/ 4225491 h 5091764"/>
              <a:gd name="connsiteX38" fmla="*/ 3096400 w 4659336"/>
              <a:gd name="connsiteY38" fmla="*/ 4196615 h 5091764"/>
              <a:gd name="connsiteX39" fmla="*/ 2961646 w 4659336"/>
              <a:gd name="connsiteY39" fmla="*/ 4186989 h 5091764"/>
              <a:gd name="connsiteX40" fmla="*/ 2923145 w 4659336"/>
              <a:gd name="connsiteY40" fmla="*/ 4167739 h 5091764"/>
              <a:gd name="connsiteX41" fmla="*/ 2778766 w 4659336"/>
              <a:gd name="connsiteY41" fmla="*/ 4138863 h 5091764"/>
              <a:gd name="connsiteX42" fmla="*/ 2807642 w 4659336"/>
              <a:gd name="connsiteY42" fmla="*/ 4023360 h 5091764"/>
              <a:gd name="connsiteX43" fmla="*/ 2836518 w 4659336"/>
              <a:gd name="connsiteY43" fmla="*/ 4004109 h 5091764"/>
              <a:gd name="connsiteX44" fmla="*/ 2894269 w 4659336"/>
              <a:gd name="connsiteY44" fmla="*/ 3907857 h 5091764"/>
              <a:gd name="connsiteX45" fmla="*/ 2913520 w 4659336"/>
              <a:gd name="connsiteY45" fmla="*/ 3878981 h 5091764"/>
              <a:gd name="connsiteX46" fmla="*/ 2923145 w 4659336"/>
              <a:gd name="connsiteY46" fmla="*/ 3850105 h 5091764"/>
              <a:gd name="connsiteX47" fmla="*/ 2942396 w 4659336"/>
              <a:gd name="connsiteY47" fmla="*/ 3821229 h 5091764"/>
              <a:gd name="connsiteX48" fmla="*/ 2847227 w 4659336"/>
              <a:gd name="connsiteY48" fmla="*/ 3831271 h 5091764"/>
              <a:gd name="connsiteX49" fmla="*/ 2864745 w 4659336"/>
              <a:gd name="connsiteY49" fmla="*/ 3784440 h 5091764"/>
              <a:gd name="connsiteX50" fmla="*/ 2834680 w 4659336"/>
              <a:gd name="connsiteY50" fmla="*/ 3805264 h 5091764"/>
              <a:gd name="connsiteX51" fmla="*/ 2776929 w 4659336"/>
              <a:gd name="connsiteY51" fmla="*/ 3854963 h 5091764"/>
              <a:gd name="connsiteX52" fmla="*/ 2616327 w 4659336"/>
              <a:gd name="connsiteY52" fmla="*/ 3773658 h 5091764"/>
              <a:gd name="connsiteX53" fmla="*/ 2568306 w 4659336"/>
              <a:gd name="connsiteY53" fmla="*/ 3728261 h 5091764"/>
              <a:gd name="connsiteX54" fmla="*/ 2527967 w 4659336"/>
              <a:gd name="connsiteY54" fmla="*/ 3703689 h 5091764"/>
              <a:gd name="connsiteX55" fmla="*/ 2491846 w 4659336"/>
              <a:gd name="connsiteY55" fmla="*/ 3644503 h 5091764"/>
              <a:gd name="connsiteX56" fmla="*/ 2389433 w 4659336"/>
              <a:gd name="connsiteY56" fmla="*/ 3654266 h 5091764"/>
              <a:gd name="connsiteX57" fmla="*/ 2372020 w 4659336"/>
              <a:gd name="connsiteY57" fmla="*/ 3657274 h 5091764"/>
              <a:gd name="connsiteX58" fmla="*/ 2326274 w 4659336"/>
              <a:gd name="connsiteY58" fmla="*/ 3614608 h 5091764"/>
              <a:gd name="connsiteX59" fmla="*/ 2325732 w 4659336"/>
              <a:gd name="connsiteY59" fmla="*/ 3625668 h 5091764"/>
              <a:gd name="connsiteX60" fmla="*/ 2295017 w 4659336"/>
              <a:gd name="connsiteY60" fmla="*/ 3610582 h 5091764"/>
              <a:gd name="connsiteX61" fmla="*/ 2267247 w 4659336"/>
              <a:gd name="connsiteY61" fmla="*/ 3611875 h 5091764"/>
              <a:gd name="connsiteX62" fmla="*/ 2156800 w 4659336"/>
              <a:gd name="connsiteY62" fmla="*/ 3613451 h 5091764"/>
              <a:gd name="connsiteX63" fmla="*/ 1948403 w 4659336"/>
              <a:gd name="connsiteY63" fmla="*/ 3573231 h 5091764"/>
              <a:gd name="connsiteX64" fmla="*/ 1775690 w 4659336"/>
              <a:gd name="connsiteY64" fmla="*/ 3416365 h 5091764"/>
              <a:gd name="connsiteX65" fmla="*/ 1686161 w 4659336"/>
              <a:gd name="connsiteY65" fmla="*/ 3283097 h 5091764"/>
              <a:gd name="connsiteX66" fmla="*/ 1556358 w 4659336"/>
              <a:gd name="connsiteY66" fmla="*/ 3147461 h 5091764"/>
              <a:gd name="connsiteX67" fmla="*/ 1527482 w 4659336"/>
              <a:gd name="connsiteY67" fmla="*/ 3176337 h 5091764"/>
              <a:gd name="connsiteX68" fmla="*/ 1488981 w 4659336"/>
              <a:gd name="connsiteY68" fmla="*/ 3195587 h 5091764"/>
              <a:gd name="connsiteX69" fmla="*/ 1469730 w 4659336"/>
              <a:gd name="connsiteY69" fmla="*/ 3224463 h 5091764"/>
              <a:gd name="connsiteX70" fmla="*/ 1402354 w 4659336"/>
              <a:gd name="connsiteY70" fmla="*/ 3253339 h 5091764"/>
              <a:gd name="connsiteX71" fmla="*/ 1334977 w 4659336"/>
              <a:gd name="connsiteY71" fmla="*/ 3301465 h 5091764"/>
              <a:gd name="connsiteX72" fmla="*/ 1277225 w 4659336"/>
              <a:gd name="connsiteY72" fmla="*/ 3320716 h 5091764"/>
              <a:gd name="connsiteX73" fmla="*/ 1238724 w 4659336"/>
              <a:gd name="connsiteY73" fmla="*/ 3349592 h 5091764"/>
              <a:gd name="connsiteX74" fmla="*/ 1180973 w 4659336"/>
              <a:gd name="connsiteY74" fmla="*/ 3368842 h 5091764"/>
              <a:gd name="connsiteX75" fmla="*/ 1142472 w 4659336"/>
              <a:gd name="connsiteY75" fmla="*/ 3388093 h 5091764"/>
              <a:gd name="connsiteX76" fmla="*/ 1093573 w 4659336"/>
              <a:gd name="connsiteY76" fmla="*/ 3510966 h 5091764"/>
              <a:gd name="connsiteX77" fmla="*/ 940341 w 4659336"/>
              <a:gd name="connsiteY77" fmla="*/ 3445844 h 5091764"/>
              <a:gd name="connsiteX78" fmla="*/ 967044 w 4659336"/>
              <a:gd name="connsiteY78" fmla="*/ 3559826 h 5091764"/>
              <a:gd name="connsiteX79" fmla="*/ 872964 w 4659336"/>
              <a:gd name="connsiteY79" fmla="*/ 3474720 h 5091764"/>
              <a:gd name="connsiteX80" fmla="*/ 834463 w 4659336"/>
              <a:gd name="connsiteY80" fmla="*/ 3493971 h 5091764"/>
              <a:gd name="connsiteX81" fmla="*/ 767086 w 4659336"/>
              <a:gd name="connsiteY81" fmla="*/ 3513221 h 5091764"/>
              <a:gd name="connsiteX82" fmla="*/ 738210 w 4659336"/>
              <a:gd name="connsiteY82" fmla="*/ 3532472 h 5091764"/>
              <a:gd name="connsiteX83" fmla="*/ 604326 w 4659336"/>
              <a:gd name="connsiteY83" fmla="*/ 3657547 h 5091764"/>
              <a:gd name="connsiteX84" fmla="*/ 603457 w 4659336"/>
              <a:gd name="connsiteY84" fmla="*/ 3503596 h 5091764"/>
              <a:gd name="connsiteX85" fmla="*/ 473579 w 4659336"/>
              <a:gd name="connsiteY85" fmla="*/ 3490025 h 5091764"/>
              <a:gd name="connsiteX86" fmla="*/ 526455 w 4659336"/>
              <a:gd name="connsiteY86" fmla="*/ 3397718 h 5091764"/>
              <a:gd name="connsiteX87" fmla="*/ 497579 w 4659336"/>
              <a:gd name="connsiteY87" fmla="*/ 3378467 h 5091764"/>
              <a:gd name="connsiteX88" fmla="*/ 468703 w 4659336"/>
              <a:gd name="connsiteY88" fmla="*/ 3349592 h 5091764"/>
              <a:gd name="connsiteX89" fmla="*/ 478328 w 4659336"/>
              <a:gd name="connsiteY89" fmla="*/ 3262964 h 5091764"/>
              <a:gd name="connsiteX90" fmla="*/ 516829 w 4659336"/>
              <a:gd name="connsiteY90" fmla="*/ 3224463 h 5091764"/>
              <a:gd name="connsiteX91" fmla="*/ 584206 w 4659336"/>
              <a:gd name="connsiteY91" fmla="*/ 3195587 h 5091764"/>
              <a:gd name="connsiteX92" fmla="*/ 613082 w 4659336"/>
              <a:gd name="connsiteY92" fmla="*/ 3166712 h 5091764"/>
              <a:gd name="connsiteX93" fmla="*/ 651583 w 4659336"/>
              <a:gd name="connsiteY93" fmla="*/ 3147461 h 5091764"/>
              <a:gd name="connsiteX94" fmla="*/ 670834 w 4659336"/>
              <a:gd name="connsiteY94" fmla="*/ 3118585 h 5091764"/>
              <a:gd name="connsiteX95" fmla="*/ 680459 w 4659336"/>
              <a:gd name="connsiteY95" fmla="*/ 3089709 h 5091764"/>
              <a:gd name="connsiteX96" fmla="*/ 728585 w 4659336"/>
              <a:gd name="connsiteY96" fmla="*/ 3031958 h 5091764"/>
              <a:gd name="connsiteX97" fmla="*/ 747836 w 4659336"/>
              <a:gd name="connsiteY97" fmla="*/ 3003082 h 5091764"/>
              <a:gd name="connsiteX98" fmla="*/ 757461 w 4659336"/>
              <a:gd name="connsiteY98" fmla="*/ 2964581 h 5091764"/>
              <a:gd name="connsiteX99" fmla="*/ 651583 w 4659336"/>
              <a:gd name="connsiteY99" fmla="*/ 2887579 h 5091764"/>
              <a:gd name="connsiteX100" fmla="*/ 564956 w 4659336"/>
              <a:gd name="connsiteY100" fmla="*/ 2839453 h 5091764"/>
              <a:gd name="connsiteX101" fmla="*/ 536080 w 4659336"/>
              <a:gd name="connsiteY101" fmla="*/ 2800952 h 5091764"/>
              <a:gd name="connsiteX102" fmla="*/ 478328 w 4659336"/>
              <a:gd name="connsiteY102" fmla="*/ 2781701 h 5091764"/>
              <a:gd name="connsiteX103" fmla="*/ 439827 w 4659336"/>
              <a:gd name="connsiteY103" fmla="*/ 2762451 h 5091764"/>
              <a:gd name="connsiteX104" fmla="*/ 420577 w 4659336"/>
              <a:gd name="connsiteY104" fmla="*/ 2733575 h 5091764"/>
              <a:gd name="connsiteX105" fmla="*/ 391701 w 4659336"/>
              <a:gd name="connsiteY105" fmla="*/ 2714324 h 5091764"/>
              <a:gd name="connsiteX106" fmla="*/ 353200 w 4659336"/>
              <a:gd name="connsiteY106" fmla="*/ 2666198 h 5091764"/>
              <a:gd name="connsiteX107" fmla="*/ 324324 w 4659336"/>
              <a:gd name="connsiteY107" fmla="*/ 2627697 h 5091764"/>
              <a:gd name="connsiteX108" fmla="*/ 285823 w 4659336"/>
              <a:gd name="connsiteY108" fmla="*/ 2618072 h 5091764"/>
              <a:gd name="connsiteX109" fmla="*/ 228072 w 4659336"/>
              <a:gd name="connsiteY109" fmla="*/ 2589196 h 5091764"/>
              <a:gd name="connsiteX110" fmla="*/ 218446 w 4659336"/>
              <a:gd name="connsiteY110" fmla="*/ 2560320 h 5091764"/>
              <a:gd name="connsiteX111" fmla="*/ 189570 w 4659336"/>
              <a:gd name="connsiteY111" fmla="*/ 2531444 h 5091764"/>
              <a:gd name="connsiteX112" fmla="*/ 160695 w 4659336"/>
              <a:gd name="connsiteY112" fmla="*/ 2492943 h 5091764"/>
              <a:gd name="connsiteX113" fmla="*/ 141444 w 4659336"/>
              <a:gd name="connsiteY113" fmla="*/ 2377440 h 5091764"/>
              <a:gd name="connsiteX114" fmla="*/ 131819 w 4659336"/>
              <a:gd name="connsiteY114" fmla="*/ 2338939 h 5091764"/>
              <a:gd name="connsiteX115" fmla="*/ 122194 w 4659336"/>
              <a:gd name="connsiteY115" fmla="*/ 2281187 h 5091764"/>
              <a:gd name="connsiteX116" fmla="*/ 93318 w 4659336"/>
              <a:gd name="connsiteY116" fmla="*/ 2184935 h 5091764"/>
              <a:gd name="connsiteX117" fmla="*/ 74067 w 4659336"/>
              <a:gd name="connsiteY117" fmla="*/ 2088682 h 5091764"/>
              <a:gd name="connsiteX118" fmla="*/ 35566 w 4659336"/>
              <a:gd name="connsiteY118" fmla="*/ 2011680 h 5091764"/>
              <a:gd name="connsiteX119" fmla="*/ 25941 w 4659336"/>
              <a:gd name="connsiteY119" fmla="*/ 1944303 h 5091764"/>
              <a:gd name="connsiteX120" fmla="*/ 16316 w 4659336"/>
              <a:gd name="connsiteY120" fmla="*/ 1915427 h 5091764"/>
              <a:gd name="connsiteX121" fmla="*/ 45192 w 4659336"/>
              <a:gd name="connsiteY121" fmla="*/ 1549667 h 5091764"/>
              <a:gd name="connsiteX122" fmla="*/ 54817 w 4659336"/>
              <a:gd name="connsiteY122" fmla="*/ 1443789 h 5091764"/>
              <a:gd name="connsiteX123" fmla="*/ 64442 w 4659336"/>
              <a:gd name="connsiteY123" fmla="*/ 1405288 h 5091764"/>
              <a:gd name="connsiteX124" fmla="*/ 83693 w 4659336"/>
              <a:gd name="connsiteY124" fmla="*/ 1347537 h 5091764"/>
              <a:gd name="connsiteX125" fmla="*/ 430202 w 4659336"/>
              <a:gd name="connsiteY125" fmla="*/ 1309036 h 5091764"/>
              <a:gd name="connsiteX126" fmla="*/ 709335 w 4659336"/>
              <a:gd name="connsiteY126" fmla="*/ 1280160 h 5091764"/>
              <a:gd name="connsiteX127" fmla="*/ 747836 w 4659336"/>
              <a:gd name="connsiteY127" fmla="*/ 1270535 h 5091764"/>
              <a:gd name="connsiteX128" fmla="*/ 959592 w 4659336"/>
              <a:gd name="connsiteY128" fmla="*/ 1260909 h 5091764"/>
              <a:gd name="connsiteX129" fmla="*/ 1075095 w 4659336"/>
              <a:gd name="connsiteY129" fmla="*/ 1222408 h 5091764"/>
              <a:gd name="connsiteX130" fmla="*/ 1190598 w 4659336"/>
              <a:gd name="connsiteY130" fmla="*/ 1174282 h 5091764"/>
              <a:gd name="connsiteX131" fmla="*/ 1209848 w 4659336"/>
              <a:gd name="connsiteY131" fmla="*/ 1145406 h 5091764"/>
              <a:gd name="connsiteX132" fmla="*/ 1344602 w 4659336"/>
              <a:gd name="connsiteY132" fmla="*/ 1087655 h 5091764"/>
              <a:gd name="connsiteX133" fmla="*/ 1373478 w 4659336"/>
              <a:gd name="connsiteY133" fmla="*/ 1049154 h 5091764"/>
              <a:gd name="connsiteX134" fmla="*/ 1402354 w 4659336"/>
              <a:gd name="connsiteY134" fmla="*/ 1039528 h 5091764"/>
              <a:gd name="connsiteX135" fmla="*/ 1546733 w 4659336"/>
              <a:gd name="connsiteY135" fmla="*/ 1020278 h 5091764"/>
              <a:gd name="connsiteX136" fmla="*/ 1750912 w 4659336"/>
              <a:gd name="connsiteY136" fmla="*/ 1513987 h 5091764"/>
              <a:gd name="connsiteX137" fmla="*/ 1788224 w 4659336"/>
              <a:gd name="connsiteY137" fmla="*/ 1246516 h 5091764"/>
              <a:gd name="connsiteX138" fmla="*/ 1805636 w 4659336"/>
              <a:gd name="connsiteY138" fmla="*/ 1298947 h 5091764"/>
              <a:gd name="connsiteX139" fmla="*/ 1865226 w 4659336"/>
              <a:gd name="connsiteY139" fmla="*/ 1325229 h 5091764"/>
              <a:gd name="connsiteX140" fmla="*/ 1874203 w 4659336"/>
              <a:gd name="connsiteY140" fmla="*/ 1245360 h 5091764"/>
              <a:gd name="connsiteX141" fmla="*/ 1945255 w 4659336"/>
              <a:gd name="connsiteY141" fmla="*/ 1239898 h 5091764"/>
              <a:gd name="connsiteX142" fmla="*/ 1939742 w 4659336"/>
              <a:gd name="connsiteY142" fmla="*/ 1137908 h 5091764"/>
              <a:gd name="connsiteX143" fmla="*/ 1902867 w 4659336"/>
              <a:gd name="connsiteY143" fmla="*/ 885524 h 5091764"/>
              <a:gd name="connsiteX144" fmla="*/ 2020314 w 4659336"/>
              <a:gd name="connsiteY144" fmla="*/ 1198529 h 5091764"/>
              <a:gd name="connsiteX145" fmla="*/ 1970244 w 4659336"/>
              <a:gd name="connsiteY145" fmla="*/ 885524 h 5091764"/>
              <a:gd name="connsiteX146" fmla="*/ 2047246 w 4659336"/>
              <a:gd name="connsiteY146" fmla="*/ 837398 h 5091764"/>
              <a:gd name="connsiteX147" fmla="*/ 2076122 w 4659336"/>
              <a:gd name="connsiteY147" fmla="*/ 818147 h 5091764"/>
              <a:gd name="connsiteX148" fmla="*/ 2114623 w 4659336"/>
              <a:gd name="connsiteY148" fmla="*/ 808522 h 5091764"/>
              <a:gd name="connsiteX149" fmla="*/ 2162749 w 4659336"/>
              <a:gd name="connsiteY149" fmla="*/ 789272 h 5091764"/>
              <a:gd name="connsiteX150" fmla="*/ 2191625 w 4659336"/>
              <a:gd name="connsiteY150" fmla="*/ 731520 h 5091764"/>
              <a:gd name="connsiteX151" fmla="*/ 2220501 w 4659336"/>
              <a:gd name="connsiteY151" fmla="*/ 721895 h 5091764"/>
              <a:gd name="connsiteX152" fmla="*/ 2249377 w 4659336"/>
              <a:gd name="connsiteY152" fmla="*/ 635267 h 5091764"/>
              <a:gd name="connsiteX153" fmla="*/ 2287878 w 4659336"/>
              <a:gd name="connsiteY153" fmla="*/ 606392 h 5091764"/>
              <a:gd name="connsiteX154" fmla="*/ 2326379 w 4659336"/>
              <a:gd name="connsiteY154" fmla="*/ 596766 h 5091764"/>
              <a:gd name="connsiteX155" fmla="*/ 2355255 w 4659336"/>
              <a:gd name="connsiteY155" fmla="*/ 616017 h 5091764"/>
              <a:gd name="connsiteX156" fmla="*/ 2384130 w 4659336"/>
              <a:gd name="connsiteY156" fmla="*/ 625642 h 5091764"/>
              <a:gd name="connsiteX157" fmla="*/ 2422632 w 4659336"/>
              <a:gd name="connsiteY157" fmla="*/ 654518 h 5091764"/>
              <a:gd name="connsiteX158" fmla="*/ 2499634 w 4659336"/>
              <a:gd name="connsiteY158" fmla="*/ 683394 h 5091764"/>
              <a:gd name="connsiteX159" fmla="*/ 2528509 w 4659336"/>
              <a:gd name="connsiteY159" fmla="*/ 702644 h 5091764"/>
              <a:gd name="connsiteX160" fmla="*/ 2701764 w 4659336"/>
              <a:gd name="connsiteY160" fmla="*/ 693019 h 5091764"/>
              <a:gd name="connsiteX161" fmla="*/ 2749890 w 4659336"/>
              <a:gd name="connsiteY161" fmla="*/ 673768 h 5091764"/>
              <a:gd name="connsiteX162" fmla="*/ 2817267 w 4659336"/>
              <a:gd name="connsiteY162" fmla="*/ 654518 h 5091764"/>
              <a:gd name="connsiteX163" fmla="*/ 2855768 w 4659336"/>
              <a:gd name="connsiteY163" fmla="*/ 635267 h 5091764"/>
              <a:gd name="connsiteX164" fmla="*/ 2923145 w 4659336"/>
              <a:gd name="connsiteY164" fmla="*/ 587141 h 5091764"/>
              <a:gd name="connsiteX165" fmla="*/ 2952021 w 4659336"/>
              <a:gd name="connsiteY165" fmla="*/ 567891 h 5091764"/>
              <a:gd name="connsiteX166" fmla="*/ 3009773 w 4659336"/>
              <a:gd name="connsiteY166" fmla="*/ 539015 h 5091764"/>
              <a:gd name="connsiteX167" fmla="*/ 3077149 w 4659336"/>
              <a:gd name="connsiteY167" fmla="*/ 471638 h 5091764"/>
              <a:gd name="connsiteX168" fmla="*/ 3096400 w 4659336"/>
              <a:gd name="connsiteY168" fmla="*/ 433137 h 5091764"/>
              <a:gd name="connsiteX169" fmla="*/ 3125276 w 4659336"/>
              <a:gd name="connsiteY169" fmla="*/ 413886 h 5091764"/>
              <a:gd name="connsiteX170" fmla="*/ 3154152 w 4659336"/>
              <a:gd name="connsiteY170" fmla="*/ 375385 h 5091764"/>
              <a:gd name="connsiteX171" fmla="*/ 3183027 w 4659336"/>
              <a:gd name="connsiteY171" fmla="*/ 346509 h 5091764"/>
              <a:gd name="connsiteX172" fmla="*/ 3192653 w 4659336"/>
              <a:gd name="connsiteY172" fmla="*/ 308008 h 5091764"/>
              <a:gd name="connsiteX173" fmla="*/ 3221528 w 4659336"/>
              <a:gd name="connsiteY173" fmla="*/ 288758 h 5091764"/>
              <a:gd name="connsiteX174" fmla="*/ 3250404 w 4659336"/>
              <a:gd name="connsiteY174" fmla="*/ 259882 h 5091764"/>
              <a:gd name="connsiteX175" fmla="*/ 3308156 w 4659336"/>
              <a:gd name="connsiteY175" fmla="*/ 192505 h 5091764"/>
              <a:gd name="connsiteX176" fmla="*/ 3317781 w 4659336"/>
              <a:gd name="connsiteY176" fmla="*/ 144379 h 5091764"/>
              <a:gd name="connsiteX177" fmla="*/ 3337032 w 4659336"/>
              <a:gd name="connsiteY177" fmla="*/ 86627 h 5091764"/>
              <a:gd name="connsiteX178" fmla="*/ 3356282 w 4659336"/>
              <a:gd name="connsiteY178" fmla="*/ 19251 h 5091764"/>
              <a:gd name="connsiteX179" fmla="*/ 3385158 w 4659336"/>
              <a:gd name="connsiteY179" fmla="*/ 0 h 5091764"/>
              <a:gd name="connsiteX180" fmla="*/ 3462160 w 4659336"/>
              <a:gd name="connsiteY180" fmla="*/ 28876 h 5091764"/>
              <a:gd name="connsiteX181" fmla="*/ 3491036 w 4659336"/>
              <a:gd name="connsiteY181" fmla="*/ 57752 h 5091764"/>
              <a:gd name="connsiteX182" fmla="*/ 3519912 w 4659336"/>
              <a:gd name="connsiteY182" fmla="*/ 77002 h 5091764"/>
              <a:gd name="connsiteX183" fmla="*/ 3539162 w 4659336"/>
              <a:gd name="connsiteY183" fmla="*/ 115503 h 5091764"/>
              <a:gd name="connsiteX184" fmla="*/ 3568038 w 4659336"/>
              <a:gd name="connsiteY184" fmla="*/ 154004 h 5091764"/>
              <a:gd name="connsiteX185" fmla="*/ 3577663 w 4659336"/>
              <a:gd name="connsiteY185" fmla="*/ 182880 h 5091764"/>
              <a:gd name="connsiteX186" fmla="*/ 3616164 w 4659336"/>
              <a:gd name="connsiteY186" fmla="*/ 240632 h 5091764"/>
              <a:gd name="connsiteX187" fmla="*/ 3664290 w 4659336"/>
              <a:gd name="connsiteY187" fmla="*/ 317634 h 5091764"/>
              <a:gd name="connsiteX188" fmla="*/ 3702792 w 4659336"/>
              <a:gd name="connsiteY188" fmla="*/ 365760 h 5091764"/>
              <a:gd name="connsiteX189" fmla="*/ 3722042 w 4659336"/>
              <a:gd name="connsiteY189" fmla="*/ 394636 h 5091764"/>
              <a:gd name="connsiteX190" fmla="*/ 3760543 w 4659336"/>
              <a:gd name="connsiteY190" fmla="*/ 413886 h 5091764"/>
              <a:gd name="connsiteX191" fmla="*/ 3827920 w 4659336"/>
              <a:gd name="connsiteY191" fmla="*/ 481263 h 5091764"/>
              <a:gd name="connsiteX192" fmla="*/ 3837545 w 4659336"/>
              <a:gd name="connsiteY192" fmla="*/ 510139 h 5091764"/>
              <a:gd name="connsiteX193" fmla="*/ 3895297 w 4659336"/>
              <a:gd name="connsiteY193" fmla="*/ 539015 h 5091764"/>
              <a:gd name="connsiteX194" fmla="*/ 3953048 w 4659336"/>
              <a:gd name="connsiteY194" fmla="*/ 596766 h 5091764"/>
              <a:gd name="connsiteX195" fmla="*/ 4010800 w 4659336"/>
              <a:gd name="connsiteY195" fmla="*/ 635267 h 5091764"/>
              <a:gd name="connsiteX196" fmla="*/ 4039676 w 4659336"/>
              <a:gd name="connsiteY196" fmla="*/ 654518 h 5091764"/>
              <a:gd name="connsiteX197" fmla="*/ 4068552 w 4659336"/>
              <a:gd name="connsiteY197" fmla="*/ 683394 h 5091764"/>
              <a:gd name="connsiteX198" fmla="*/ 4135928 w 4659336"/>
              <a:gd name="connsiteY198" fmla="*/ 712269 h 5091764"/>
              <a:gd name="connsiteX199" fmla="*/ 4203305 w 4659336"/>
              <a:gd name="connsiteY199" fmla="*/ 750771 h 5091764"/>
              <a:gd name="connsiteX200" fmla="*/ 4261057 w 4659336"/>
              <a:gd name="connsiteY200" fmla="*/ 770021 h 5091764"/>
              <a:gd name="connsiteX201" fmla="*/ 4289933 w 4659336"/>
              <a:gd name="connsiteY201" fmla="*/ 789272 h 5091764"/>
              <a:gd name="connsiteX202" fmla="*/ 4328434 w 4659336"/>
              <a:gd name="connsiteY202" fmla="*/ 827773 h 5091764"/>
              <a:gd name="connsiteX203" fmla="*/ 4415061 w 4659336"/>
              <a:gd name="connsiteY203" fmla="*/ 875899 h 5091764"/>
              <a:gd name="connsiteX204" fmla="*/ 4443937 w 4659336"/>
              <a:gd name="connsiteY204" fmla="*/ 885524 h 5091764"/>
              <a:gd name="connsiteX205" fmla="*/ 4453562 w 4659336"/>
              <a:gd name="connsiteY205" fmla="*/ 914400 h 5091764"/>
              <a:gd name="connsiteX206" fmla="*/ 4482438 w 4659336"/>
              <a:gd name="connsiteY206" fmla="*/ 885524 h 5091764"/>
              <a:gd name="connsiteX0" fmla="*/ 4482438 w 4659336"/>
              <a:gd name="connsiteY0" fmla="*/ 885524 h 5091764"/>
              <a:gd name="connsiteX1" fmla="*/ 4482438 w 4659336"/>
              <a:gd name="connsiteY1" fmla="*/ 885524 h 5091764"/>
              <a:gd name="connsiteX2" fmla="*/ 4501688 w 4659336"/>
              <a:gd name="connsiteY2" fmla="*/ 2069432 h 5091764"/>
              <a:gd name="connsiteX3" fmla="*/ 4549815 w 4659336"/>
              <a:gd name="connsiteY3" fmla="*/ 2127183 h 5091764"/>
              <a:gd name="connsiteX4" fmla="*/ 4559440 w 4659336"/>
              <a:gd name="connsiteY4" fmla="*/ 2175309 h 5091764"/>
              <a:gd name="connsiteX5" fmla="*/ 4569065 w 4659336"/>
              <a:gd name="connsiteY5" fmla="*/ 2723949 h 5091764"/>
              <a:gd name="connsiteX6" fmla="*/ 4588316 w 4659336"/>
              <a:gd name="connsiteY6" fmla="*/ 2858703 h 5091764"/>
              <a:gd name="connsiteX7" fmla="*/ 4597941 w 4659336"/>
              <a:gd name="connsiteY7" fmla="*/ 2945331 h 5091764"/>
              <a:gd name="connsiteX8" fmla="*/ 4607566 w 4659336"/>
              <a:gd name="connsiteY8" fmla="*/ 3022333 h 5091764"/>
              <a:gd name="connsiteX9" fmla="*/ 4452704 w 4659336"/>
              <a:gd name="connsiteY9" fmla="*/ 4090737 h 5091764"/>
              <a:gd name="connsiteX10" fmla="*/ 4626817 w 4659336"/>
              <a:gd name="connsiteY10" fmla="*/ 4138863 h 5091764"/>
              <a:gd name="connsiteX11" fmla="*/ 4646067 w 4659336"/>
              <a:gd name="connsiteY11" fmla="*/ 4177364 h 5091764"/>
              <a:gd name="connsiteX12" fmla="*/ 4478552 w 4659336"/>
              <a:gd name="connsiteY12" fmla="*/ 4316560 h 5091764"/>
              <a:gd name="connsiteX13" fmla="*/ 4636442 w 4659336"/>
              <a:gd name="connsiteY13" fmla="*/ 4639377 h 5091764"/>
              <a:gd name="connsiteX14" fmla="*/ 4626817 w 4659336"/>
              <a:gd name="connsiteY14" fmla="*/ 4668253 h 5091764"/>
              <a:gd name="connsiteX15" fmla="*/ 4493689 w 4659336"/>
              <a:gd name="connsiteY15" fmla="*/ 4897963 h 5091764"/>
              <a:gd name="connsiteX16" fmla="*/ 4569065 w 4659336"/>
              <a:gd name="connsiteY16" fmla="*/ 4937760 h 5091764"/>
              <a:gd name="connsiteX17" fmla="*/ 4559440 w 4659336"/>
              <a:gd name="connsiteY17" fmla="*/ 4985886 h 5091764"/>
              <a:gd name="connsiteX18" fmla="*/ 4445021 w 4659336"/>
              <a:gd name="connsiteY18" fmla="*/ 4967933 h 5091764"/>
              <a:gd name="connsiteX19" fmla="*/ 4443937 w 4659336"/>
              <a:gd name="connsiteY19" fmla="*/ 5005137 h 5091764"/>
              <a:gd name="connsiteX20" fmla="*/ 4415061 w 4659336"/>
              <a:gd name="connsiteY20" fmla="*/ 5014762 h 5091764"/>
              <a:gd name="connsiteX21" fmla="*/ 4078177 w 4659336"/>
              <a:gd name="connsiteY21" fmla="*/ 4995512 h 5091764"/>
              <a:gd name="connsiteX22" fmla="*/ 3904922 w 4659336"/>
              <a:gd name="connsiteY22" fmla="*/ 5005137 h 5091764"/>
              <a:gd name="connsiteX23" fmla="*/ 3866421 w 4659336"/>
              <a:gd name="connsiteY23" fmla="*/ 5014762 h 5091764"/>
              <a:gd name="connsiteX24" fmla="*/ 3779794 w 4659336"/>
              <a:gd name="connsiteY24" fmla="*/ 5034013 h 5091764"/>
              <a:gd name="connsiteX25" fmla="*/ 3702792 w 4659336"/>
              <a:gd name="connsiteY25" fmla="*/ 5062888 h 5091764"/>
              <a:gd name="connsiteX26" fmla="*/ 3645040 w 4659336"/>
              <a:gd name="connsiteY26" fmla="*/ 5082139 h 5091764"/>
              <a:gd name="connsiteX27" fmla="*/ 3616164 w 4659336"/>
              <a:gd name="connsiteY27" fmla="*/ 5091764 h 5091764"/>
              <a:gd name="connsiteX28" fmla="*/ 3250404 w 4659336"/>
              <a:gd name="connsiteY28" fmla="*/ 5082139 h 5091764"/>
              <a:gd name="connsiteX29" fmla="*/ 3240779 w 4659336"/>
              <a:gd name="connsiteY29" fmla="*/ 5043638 h 5091764"/>
              <a:gd name="connsiteX30" fmla="*/ 3231154 w 4659336"/>
              <a:gd name="connsiteY30" fmla="*/ 4937760 h 5091764"/>
              <a:gd name="connsiteX31" fmla="*/ 3211903 w 4659336"/>
              <a:gd name="connsiteY31" fmla="*/ 4899259 h 5091764"/>
              <a:gd name="connsiteX32" fmla="*/ 3192653 w 4659336"/>
              <a:gd name="connsiteY32" fmla="*/ 4841507 h 5091764"/>
              <a:gd name="connsiteX33" fmla="*/ 3183027 w 4659336"/>
              <a:gd name="connsiteY33" fmla="*/ 4793381 h 5091764"/>
              <a:gd name="connsiteX34" fmla="*/ 3154152 w 4659336"/>
              <a:gd name="connsiteY34" fmla="*/ 4754880 h 5091764"/>
              <a:gd name="connsiteX35" fmla="*/ 3134901 w 4659336"/>
              <a:gd name="connsiteY35" fmla="*/ 4706754 h 5091764"/>
              <a:gd name="connsiteX36" fmla="*/ 3115650 w 4659336"/>
              <a:gd name="connsiteY36" fmla="*/ 4398745 h 5091764"/>
              <a:gd name="connsiteX37" fmla="*/ 3106025 w 4659336"/>
              <a:gd name="connsiteY37" fmla="*/ 4225491 h 5091764"/>
              <a:gd name="connsiteX38" fmla="*/ 3096400 w 4659336"/>
              <a:gd name="connsiteY38" fmla="*/ 4196615 h 5091764"/>
              <a:gd name="connsiteX39" fmla="*/ 2961646 w 4659336"/>
              <a:gd name="connsiteY39" fmla="*/ 4186989 h 5091764"/>
              <a:gd name="connsiteX40" fmla="*/ 2923145 w 4659336"/>
              <a:gd name="connsiteY40" fmla="*/ 4167739 h 5091764"/>
              <a:gd name="connsiteX41" fmla="*/ 2778766 w 4659336"/>
              <a:gd name="connsiteY41" fmla="*/ 4138863 h 5091764"/>
              <a:gd name="connsiteX42" fmla="*/ 2807642 w 4659336"/>
              <a:gd name="connsiteY42" fmla="*/ 4023360 h 5091764"/>
              <a:gd name="connsiteX43" fmla="*/ 2836518 w 4659336"/>
              <a:gd name="connsiteY43" fmla="*/ 4004109 h 5091764"/>
              <a:gd name="connsiteX44" fmla="*/ 2894269 w 4659336"/>
              <a:gd name="connsiteY44" fmla="*/ 3907857 h 5091764"/>
              <a:gd name="connsiteX45" fmla="*/ 2913520 w 4659336"/>
              <a:gd name="connsiteY45" fmla="*/ 3878981 h 5091764"/>
              <a:gd name="connsiteX46" fmla="*/ 2923145 w 4659336"/>
              <a:gd name="connsiteY46" fmla="*/ 3850105 h 5091764"/>
              <a:gd name="connsiteX47" fmla="*/ 2942396 w 4659336"/>
              <a:gd name="connsiteY47" fmla="*/ 3821229 h 5091764"/>
              <a:gd name="connsiteX48" fmla="*/ 2847227 w 4659336"/>
              <a:gd name="connsiteY48" fmla="*/ 3831271 h 5091764"/>
              <a:gd name="connsiteX49" fmla="*/ 2864745 w 4659336"/>
              <a:gd name="connsiteY49" fmla="*/ 3784440 h 5091764"/>
              <a:gd name="connsiteX50" fmla="*/ 2834680 w 4659336"/>
              <a:gd name="connsiteY50" fmla="*/ 3805264 h 5091764"/>
              <a:gd name="connsiteX51" fmla="*/ 2776929 w 4659336"/>
              <a:gd name="connsiteY51" fmla="*/ 3854963 h 5091764"/>
              <a:gd name="connsiteX52" fmla="*/ 2616327 w 4659336"/>
              <a:gd name="connsiteY52" fmla="*/ 3773658 h 5091764"/>
              <a:gd name="connsiteX53" fmla="*/ 2568306 w 4659336"/>
              <a:gd name="connsiteY53" fmla="*/ 3728261 h 5091764"/>
              <a:gd name="connsiteX54" fmla="*/ 2527967 w 4659336"/>
              <a:gd name="connsiteY54" fmla="*/ 3703689 h 5091764"/>
              <a:gd name="connsiteX55" fmla="*/ 2491846 w 4659336"/>
              <a:gd name="connsiteY55" fmla="*/ 3644503 h 5091764"/>
              <a:gd name="connsiteX56" fmla="*/ 2389433 w 4659336"/>
              <a:gd name="connsiteY56" fmla="*/ 3654266 h 5091764"/>
              <a:gd name="connsiteX57" fmla="*/ 2372020 w 4659336"/>
              <a:gd name="connsiteY57" fmla="*/ 3657274 h 5091764"/>
              <a:gd name="connsiteX58" fmla="*/ 2326274 w 4659336"/>
              <a:gd name="connsiteY58" fmla="*/ 3614608 h 5091764"/>
              <a:gd name="connsiteX59" fmla="*/ 2325732 w 4659336"/>
              <a:gd name="connsiteY59" fmla="*/ 3625668 h 5091764"/>
              <a:gd name="connsiteX60" fmla="*/ 2295017 w 4659336"/>
              <a:gd name="connsiteY60" fmla="*/ 3610582 h 5091764"/>
              <a:gd name="connsiteX61" fmla="*/ 2267247 w 4659336"/>
              <a:gd name="connsiteY61" fmla="*/ 3611875 h 5091764"/>
              <a:gd name="connsiteX62" fmla="*/ 2156800 w 4659336"/>
              <a:gd name="connsiteY62" fmla="*/ 3613451 h 5091764"/>
              <a:gd name="connsiteX63" fmla="*/ 1948403 w 4659336"/>
              <a:gd name="connsiteY63" fmla="*/ 3573231 h 5091764"/>
              <a:gd name="connsiteX64" fmla="*/ 1775690 w 4659336"/>
              <a:gd name="connsiteY64" fmla="*/ 3416365 h 5091764"/>
              <a:gd name="connsiteX65" fmla="*/ 1686161 w 4659336"/>
              <a:gd name="connsiteY65" fmla="*/ 3283097 h 5091764"/>
              <a:gd name="connsiteX66" fmla="*/ 1556358 w 4659336"/>
              <a:gd name="connsiteY66" fmla="*/ 3147461 h 5091764"/>
              <a:gd name="connsiteX67" fmla="*/ 1527482 w 4659336"/>
              <a:gd name="connsiteY67" fmla="*/ 3176337 h 5091764"/>
              <a:gd name="connsiteX68" fmla="*/ 1488981 w 4659336"/>
              <a:gd name="connsiteY68" fmla="*/ 3195587 h 5091764"/>
              <a:gd name="connsiteX69" fmla="*/ 1469730 w 4659336"/>
              <a:gd name="connsiteY69" fmla="*/ 3224463 h 5091764"/>
              <a:gd name="connsiteX70" fmla="*/ 1402354 w 4659336"/>
              <a:gd name="connsiteY70" fmla="*/ 3253339 h 5091764"/>
              <a:gd name="connsiteX71" fmla="*/ 1334977 w 4659336"/>
              <a:gd name="connsiteY71" fmla="*/ 3301465 h 5091764"/>
              <a:gd name="connsiteX72" fmla="*/ 1277225 w 4659336"/>
              <a:gd name="connsiteY72" fmla="*/ 3320716 h 5091764"/>
              <a:gd name="connsiteX73" fmla="*/ 1238724 w 4659336"/>
              <a:gd name="connsiteY73" fmla="*/ 3349592 h 5091764"/>
              <a:gd name="connsiteX74" fmla="*/ 1180973 w 4659336"/>
              <a:gd name="connsiteY74" fmla="*/ 3368842 h 5091764"/>
              <a:gd name="connsiteX75" fmla="*/ 1142472 w 4659336"/>
              <a:gd name="connsiteY75" fmla="*/ 3388093 h 5091764"/>
              <a:gd name="connsiteX76" fmla="*/ 1093573 w 4659336"/>
              <a:gd name="connsiteY76" fmla="*/ 3510966 h 5091764"/>
              <a:gd name="connsiteX77" fmla="*/ 940341 w 4659336"/>
              <a:gd name="connsiteY77" fmla="*/ 3445844 h 5091764"/>
              <a:gd name="connsiteX78" fmla="*/ 967044 w 4659336"/>
              <a:gd name="connsiteY78" fmla="*/ 3559826 h 5091764"/>
              <a:gd name="connsiteX79" fmla="*/ 872964 w 4659336"/>
              <a:gd name="connsiteY79" fmla="*/ 3474720 h 5091764"/>
              <a:gd name="connsiteX80" fmla="*/ 834463 w 4659336"/>
              <a:gd name="connsiteY80" fmla="*/ 3493971 h 5091764"/>
              <a:gd name="connsiteX81" fmla="*/ 767086 w 4659336"/>
              <a:gd name="connsiteY81" fmla="*/ 3513221 h 5091764"/>
              <a:gd name="connsiteX82" fmla="*/ 738210 w 4659336"/>
              <a:gd name="connsiteY82" fmla="*/ 3532472 h 5091764"/>
              <a:gd name="connsiteX83" fmla="*/ 604326 w 4659336"/>
              <a:gd name="connsiteY83" fmla="*/ 3657547 h 5091764"/>
              <a:gd name="connsiteX84" fmla="*/ 603457 w 4659336"/>
              <a:gd name="connsiteY84" fmla="*/ 3503596 h 5091764"/>
              <a:gd name="connsiteX85" fmla="*/ 473579 w 4659336"/>
              <a:gd name="connsiteY85" fmla="*/ 3490025 h 5091764"/>
              <a:gd name="connsiteX86" fmla="*/ 526455 w 4659336"/>
              <a:gd name="connsiteY86" fmla="*/ 3397718 h 5091764"/>
              <a:gd name="connsiteX87" fmla="*/ 497579 w 4659336"/>
              <a:gd name="connsiteY87" fmla="*/ 3378467 h 5091764"/>
              <a:gd name="connsiteX88" fmla="*/ 468703 w 4659336"/>
              <a:gd name="connsiteY88" fmla="*/ 3349592 h 5091764"/>
              <a:gd name="connsiteX89" fmla="*/ 478328 w 4659336"/>
              <a:gd name="connsiteY89" fmla="*/ 3262964 h 5091764"/>
              <a:gd name="connsiteX90" fmla="*/ 516829 w 4659336"/>
              <a:gd name="connsiteY90" fmla="*/ 3224463 h 5091764"/>
              <a:gd name="connsiteX91" fmla="*/ 584206 w 4659336"/>
              <a:gd name="connsiteY91" fmla="*/ 3195587 h 5091764"/>
              <a:gd name="connsiteX92" fmla="*/ 613082 w 4659336"/>
              <a:gd name="connsiteY92" fmla="*/ 3166712 h 5091764"/>
              <a:gd name="connsiteX93" fmla="*/ 651583 w 4659336"/>
              <a:gd name="connsiteY93" fmla="*/ 3147461 h 5091764"/>
              <a:gd name="connsiteX94" fmla="*/ 670834 w 4659336"/>
              <a:gd name="connsiteY94" fmla="*/ 3118585 h 5091764"/>
              <a:gd name="connsiteX95" fmla="*/ 680459 w 4659336"/>
              <a:gd name="connsiteY95" fmla="*/ 3089709 h 5091764"/>
              <a:gd name="connsiteX96" fmla="*/ 728585 w 4659336"/>
              <a:gd name="connsiteY96" fmla="*/ 3031958 h 5091764"/>
              <a:gd name="connsiteX97" fmla="*/ 747836 w 4659336"/>
              <a:gd name="connsiteY97" fmla="*/ 3003082 h 5091764"/>
              <a:gd name="connsiteX98" fmla="*/ 757461 w 4659336"/>
              <a:gd name="connsiteY98" fmla="*/ 2964581 h 5091764"/>
              <a:gd name="connsiteX99" fmla="*/ 651583 w 4659336"/>
              <a:gd name="connsiteY99" fmla="*/ 2887579 h 5091764"/>
              <a:gd name="connsiteX100" fmla="*/ 564956 w 4659336"/>
              <a:gd name="connsiteY100" fmla="*/ 2839453 h 5091764"/>
              <a:gd name="connsiteX101" fmla="*/ 536080 w 4659336"/>
              <a:gd name="connsiteY101" fmla="*/ 2800952 h 5091764"/>
              <a:gd name="connsiteX102" fmla="*/ 478328 w 4659336"/>
              <a:gd name="connsiteY102" fmla="*/ 2781701 h 5091764"/>
              <a:gd name="connsiteX103" fmla="*/ 439827 w 4659336"/>
              <a:gd name="connsiteY103" fmla="*/ 2762451 h 5091764"/>
              <a:gd name="connsiteX104" fmla="*/ 420577 w 4659336"/>
              <a:gd name="connsiteY104" fmla="*/ 2733575 h 5091764"/>
              <a:gd name="connsiteX105" fmla="*/ 391701 w 4659336"/>
              <a:gd name="connsiteY105" fmla="*/ 2714324 h 5091764"/>
              <a:gd name="connsiteX106" fmla="*/ 353200 w 4659336"/>
              <a:gd name="connsiteY106" fmla="*/ 2666198 h 5091764"/>
              <a:gd name="connsiteX107" fmla="*/ 324324 w 4659336"/>
              <a:gd name="connsiteY107" fmla="*/ 2627697 h 5091764"/>
              <a:gd name="connsiteX108" fmla="*/ 285823 w 4659336"/>
              <a:gd name="connsiteY108" fmla="*/ 2618072 h 5091764"/>
              <a:gd name="connsiteX109" fmla="*/ 228072 w 4659336"/>
              <a:gd name="connsiteY109" fmla="*/ 2589196 h 5091764"/>
              <a:gd name="connsiteX110" fmla="*/ 218446 w 4659336"/>
              <a:gd name="connsiteY110" fmla="*/ 2560320 h 5091764"/>
              <a:gd name="connsiteX111" fmla="*/ 189570 w 4659336"/>
              <a:gd name="connsiteY111" fmla="*/ 2531444 h 5091764"/>
              <a:gd name="connsiteX112" fmla="*/ 160695 w 4659336"/>
              <a:gd name="connsiteY112" fmla="*/ 2492943 h 5091764"/>
              <a:gd name="connsiteX113" fmla="*/ 141444 w 4659336"/>
              <a:gd name="connsiteY113" fmla="*/ 2377440 h 5091764"/>
              <a:gd name="connsiteX114" fmla="*/ 131819 w 4659336"/>
              <a:gd name="connsiteY114" fmla="*/ 2338939 h 5091764"/>
              <a:gd name="connsiteX115" fmla="*/ 122194 w 4659336"/>
              <a:gd name="connsiteY115" fmla="*/ 2281187 h 5091764"/>
              <a:gd name="connsiteX116" fmla="*/ 93318 w 4659336"/>
              <a:gd name="connsiteY116" fmla="*/ 2184935 h 5091764"/>
              <a:gd name="connsiteX117" fmla="*/ 74067 w 4659336"/>
              <a:gd name="connsiteY117" fmla="*/ 2088682 h 5091764"/>
              <a:gd name="connsiteX118" fmla="*/ 35566 w 4659336"/>
              <a:gd name="connsiteY118" fmla="*/ 2011680 h 5091764"/>
              <a:gd name="connsiteX119" fmla="*/ 25941 w 4659336"/>
              <a:gd name="connsiteY119" fmla="*/ 1944303 h 5091764"/>
              <a:gd name="connsiteX120" fmla="*/ 16316 w 4659336"/>
              <a:gd name="connsiteY120" fmla="*/ 1915427 h 5091764"/>
              <a:gd name="connsiteX121" fmla="*/ 45192 w 4659336"/>
              <a:gd name="connsiteY121" fmla="*/ 1549667 h 5091764"/>
              <a:gd name="connsiteX122" fmla="*/ 54817 w 4659336"/>
              <a:gd name="connsiteY122" fmla="*/ 1443789 h 5091764"/>
              <a:gd name="connsiteX123" fmla="*/ 64442 w 4659336"/>
              <a:gd name="connsiteY123" fmla="*/ 1405288 h 5091764"/>
              <a:gd name="connsiteX124" fmla="*/ 83693 w 4659336"/>
              <a:gd name="connsiteY124" fmla="*/ 1347537 h 5091764"/>
              <a:gd name="connsiteX125" fmla="*/ 430202 w 4659336"/>
              <a:gd name="connsiteY125" fmla="*/ 1309036 h 5091764"/>
              <a:gd name="connsiteX126" fmla="*/ 709335 w 4659336"/>
              <a:gd name="connsiteY126" fmla="*/ 1280160 h 5091764"/>
              <a:gd name="connsiteX127" fmla="*/ 747836 w 4659336"/>
              <a:gd name="connsiteY127" fmla="*/ 1270535 h 5091764"/>
              <a:gd name="connsiteX128" fmla="*/ 959592 w 4659336"/>
              <a:gd name="connsiteY128" fmla="*/ 1260909 h 5091764"/>
              <a:gd name="connsiteX129" fmla="*/ 1075095 w 4659336"/>
              <a:gd name="connsiteY129" fmla="*/ 1222408 h 5091764"/>
              <a:gd name="connsiteX130" fmla="*/ 1190598 w 4659336"/>
              <a:gd name="connsiteY130" fmla="*/ 1174282 h 5091764"/>
              <a:gd name="connsiteX131" fmla="*/ 1209848 w 4659336"/>
              <a:gd name="connsiteY131" fmla="*/ 1145406 h 5091764"/>
              <a:gd name="connsiteX132" fmla="*/ 1344602 w 4659336"/>
              <a:gd name="connsiteY132" fmla="*/ 1087655 h 5091764"/>
              <a:gd name="connsiteX133" fmla="*/ 1373478 w 4659336"/>
              <a:gd name="connsiteY133" fmla="*/ 1049154 h 5091764"/>
              <a:gd name="connsiteX134" fmla="*/ 1402354 w 4659336"/>
              <a:gd name="connsiteY134" fmla="*/ 1039528 h 5091764"/>
              <a:gd name="connsiteX135" fmla="*/ 1546733 w 4659336"/>
              <a:gd name="connsiteY135" fmla="*/ 1020278 h 5091764"/>
              <a:gd name="connsiteX136" fmla="*/ 1750912 w 4659336"/>
              <a:gd name="connsiteY136" fmla="*/ 1513987 h 5091764"/>
              <a:gd name="connsiteX137" fmla="*/ 1788224 w 4659336"/>
              <a:gd name="connsiteY137" fmla="*/ 1246516 h 5091764"/>
              <a:gd name="connsiteX138" fmla="*/ 1805636 w 4659336"/>
              <a:gd name="connsiteY138" fmla="*/ 1298947 h 5091764"/>
              <a:gd name="connsiteX139" fmla="*/ 1865226 w 4659336"/>
              <a:gd name="connsiteY139" fmla="*/ 1325229 h 5091764"/>
              <a:gd name="connsiteX140" fmla="*/ 1874203 w 4659336"/>
              <a:gd name="connsiteY140" fmla="*/ 1245360 h 5091764"/>
              <a:gd name="connsiteX141" fmla="*/ 1945255 w 4659336"/>
              <a:gd name="connsiteY141" fmla="*/ 1239898 h 5091764"/>
              <a:gd name="connsiteX142" fmla="*/ 1939742 w 4659336"/>
              <a:gd name="connsiteY142" fmla="*/ 1137908 h 5091764"/>
              <a:gd name="connsiteX143" fmla="*/ 2012526 w 4659336"/>
              <a:gd name="connsiteY143" fmla="*/ 1209588 h 5091764"/>
              <a:gd name="connsiteX144" fmla="*/ 2020314 w 4659336"/>
              <a:gd name="connsiteY144" fmla="*/ 1198529 h 5091764"/>
              <a:gd name="connsiteX145" fmla="*/ 1970244 w 4659336"/>
              <a:gd name="connsiteY145" fmla="*/ 885524 h 5091764"/>
              <a:gd name="connsiteX146" fmla="*/ 2047246 w 4659336"/>
              <a:gd name="connsiteY146" fmla="*/ 837398 h 5091764"/>
              <a:gd name="connsiteX147" fmla="*/ 2076122 w 4659336"/>
              <a:gd name="connsiteY147" fmla="*/ 818147 h 5091764"/>
              <a:gd name="connsiteX148" fmla="*/ 2114623 w 4659336"/>
              <a:gd name="connsiteY148" fmla="*/ 808522 h 5091764"/>
              <a:gd name="connsiteX149" fmla="*/ 2162749 w 4659336"/>
              <a:gd name="connsiteY149" fmla="*/ 789272 h 5091764"/>
              <a:gd name="connsiteX150" fmla="*/ 2191625 w 4659336"/>
              <a:gd name="connsiteY150" fmla="*/ 731520 h 5091764"/>
              <a:gd name="connsiteX151" fmla="*/ 2220501 w 4659336"/>
              <a:gd name="connsiteY151" fmla="*/ 721895 h 5091764"/>
              <a:gd name="connsiteX152" fmla="*/ 2249377 w 4659336"/>
              <a:gd name="connsiteY152" fmla="*/ 635267 h 5091764"/>
              <a:gd name="connsiteX153" fmla="*/ 2287878 w 4659336"/>
              <a:gd name="connsiteY153" fmla="*/ 606392 h 5091764"/>
              <a:gd name="connsiteX154" fmla="*/ 2326379 w 4659336"/>
              <a:gd name="connsiteY154" fmla="*/ 596766 h 5091764"/>
              <a:gd name="connsiteX155" fmla="*/ 2355255 w 4659336"/>
              <a:gd name="connsiteY155" fmla="*/ 616017 h 5091764"/>
              <a:gd name="connsiteX156" fmla="*/ 2384130 w 4659336"/>
              <a:gd name="connsiteY156" fmla="*/ 625642 h 5091764"/>
              <a:gd name="connsiteX157" fmla="*/ 2422632 w 4659336"/>
              <a:gd name="connsiteY157" fmla="*/ 654518 h 5091764"/>
              <a:gd name="connsiteX158" fmla="*/ 2499634 w 4659336"/>
              <a:gd name="connsiteY158" fmla="*/ 683394 h 5091764"/>
              <a:gd name="connsiteX159" fmla="*/ 2528509 w 4659336"/>
              <a:gd name="connsiteY159" fmla="*/ 702644 h 5091764"/>
              <a:gd name="connsiteX160" fmla="*/ 2701764 w 4659336"/>
              <a:gd name="connsiteY160" fmla="*/ 693019 h 5091764"/>
              <a:gd name="connsiteX161" fmla="*/ 2749890 w 4659336"/>
              <a:gd name="connsiteY161" fmla="*/ 673768 h 5091764"/>
              <a:gd name="connsiteX162" fmla="*/ 2817267 w 4659336"/>
              <a:gd name="connsiteY162" fmla="*/ 654518 h 5091764"/>
              <a:gd name="connsiteX163" fmla="*/ 2855768 w 4659336"/>
              <a:gd name="connsiteY163" fmla="*/ 635267 h 5091764"/>
              <a:gd name="connsiteX164" fmla="*/ 2923145 w 4659336"/>
              <a:gd name="connsiteY164" fmla="*/ 587141 h 5091764"/>
              <a:gd name="connsiteX165" fmla="*/ 2952021 w 4659336"/>
              <a:gd name="connsiteY165" fmla="*/ 567891 h 5091764"/>
              <a:gd name="connsiteX166" fmla="*/ 3009773 w 4659336"/>
              <a:gd name="connsiteY166" fmla="*/ 539015 h 5091764"/>
              <a:gd name="connsiteX167" fmla="*/ 3077149 w 4659336"/>
              <a:gd name="connsiteY167" fmla="*/ 471638 h 5091764"/>
              <a:gd name="connsiteX168" fmla="*/ 3096400 w 4659336"/>
              <a:gd name="connsiteY168" fmla="*/ 433137 h 5091764"/>
              <a:gd name="connsiteX169" fmla="*/ 3125276 w 4659336"/>
              <a:gd name="connsiteY169" fmla="*/ 413886 h 5091764"/>
              <a:gd name="connsiteX170" fmla="*/ 3154152 w 4659336"/>
              <a:gd name="connsiteY170" fmla="*/ 375385 h 5091764"/>
              <a:gd name="connsiteX171" fmla="*/ 3183027 w 4659336"/>
              <a:gd name="connsiteY171" fmla="*/ 346509 h 5091764"/>
              <a:gd name="connsiteX172" fmla="*/ 3192653 w 4659336"/>
              <a:gd name="connsiteY172" fmla="*/ 308008 h 5091764"/>
              <a:gd name="connsiteX173" fmla="*/ 3221528 w 4659336"/>
              <a:gd name="connsiteY173" fmla="*/ 288758 h 5091764"/>
              <a:gd name="connsiteX174" fmla="*/ 3250404 w 4659336"/>
              <a:gd name="connsiteY174" fmla="*/ 259882 h 5091764"/>
              <a:gd name="connsiteX175" fmla="*/ 3308156 w 4659336"/>
              <a:gd name="connsiteY175" fmla="*/ 192505 h 5091764"/>
              <a:gd name="connsiteX176" fmla="*/ 3317781 w 4659336"/>
              <a:gd name="connsiteY176" fmla="*/ 144379 h 5091764"/>
              <a:gd name="connsiteX177" fmla="*/ 3337032 w 4659336"/>
              <a:gd name="connsiteY177" fmla="*/ 86627 h 5091764"/>
              <a:gd name="connsiteX178" fmla="*/ 3356282 w 4659336"/>
              <a:gd name="connsiteY178" fmla="*/ 19251 h 5091764"/>
              <a:gd name="connsiteX179" fmla="*/ 3385158 w 4659336"/>
              <a:gd name="connsiteY179" fmla="*/ 0 h 5091764"/>
              <a:gd name="connsiteX180" fmla="*/ 3462160 w 4659336"/>
              <a:gd name="connsiteY180" fmla="*/ 28876 h 5091764"/>
              <a:gd name="connsiteX181" fmla="*/ 3491036 w 4659336"/>
              <a:gd name="connsiteY181" fmla="*/ 57752 h 5091764"/>
              <a:gd name="connsiteX182" fmla="*/ 3519912 w 4659336"/>
              <a:gd name="connsiteY182" fmla="*/ 77002 h 5091764"/>
              <a:gd name="connsiteX183" fmla="*/ 3539162 w 4659336"/>
              <a:gd name="connsiteY183" fmla="*/ 115503 h 5091764"/>
              <a:gd name="connsiteX184" fmla="*/ 3568038 w 4659336"/>
              <a:gd name="connsiteY184" fmla="*/ 154004 h 5091764"/>
              <a:gd name="connsiteX185" fmla="*/ 3577663 w 4659336"/>
              <a:gd name="connsiteY185" fmla="*/ 182880 h 5091764"/>
              <a:gd name="connsiteX186" fmla="*/ 3616164 w 4659336"/>
              <a:gd name="connsiteY186" fmla="*/ 240632 h 5091764"/>
              <a:gd name="connsiteX187" fmla="*/ 3664290 w 4659336"/>
              <a:gd name="connsiteY187" fmla="*/ 317634 h 5091764"/>
              <a:gd name="connsiteX188" fmla="*/ 3702792 w 4659336"/>
              <a:gd name="connsiteY188" fmla="*/ 365760 h 5091764"/>
              <a:gd name="connsiteX189" fmla="*/ 3722042 w 4659336"/>
              <a:gd name="connsiteY189" fmla="*/ 394636 h 5091764"/>
              <a:gd name="connsiteX190" fmla="*/ 3760543 w 4659336"/>
              <a:gd name="connsiteY190" fmla="*/ 413886 h 5091764"/>
              <a:gd name="connsiteX191" fmla="*/ 3827920 w 4659336"/>
              <a:gd name="connsiteY191" fmla="*/ 481263 h 5091764"/>
              <a:gd name="connsiteX192" fmla="*/ 3837545 w 4659336"/>
              <a:gd name="connsiteY192" fmla="*/ 510139 h 5091764"/>
              <a:gd name="connsiteX193" fmla="*/ 3895297 w 4659336"/>
              <a:gd name="connsiteY193" fmla="*/ 539015 h 5091764"/>
              <a:gd name="connsiteX194" fmla="*/ 3953048 w 4659336"/>
              <a:gd name="connsiteY194" fmla="*/ 596766 h 5091764"/>
              <a:gd name="connsiteX195" fmla="*/ 4010800 w 4659336"/>
              <a:gd name="connsiteY195" fmla="*/ 635267 h 5091764"/>
              <a:gd name="connsiteX196" fmla="*/ 4039676 w 4659336"/>
              <a:gd name="connsiteY196" fmla="*/ 654518 h 5091764"/>
              <a:gd name="connsiteX197" fmla="*/ 4068552 w 4659336"/>
              <a:gd name="connsiteY197" fmla="*/ 683394 h 5091764"/>
              <a:gd name="connsiteX198" fmla="*/ 4135928 w 4659336"/>
              <a:gd name="connsiteY198" fmla="*/ 712269 h 5091764"/>
              <a:gd name="connsiteX199" fmla="*/ 4203305 w 4659336"/>
              <a:gd name="connsiteY199" fmla="*/ 750771 h 5091764"/>
              <a:gd name="connsiteX200" fmla="*/ 4261057 w 4659336"/>
              <a:gd name="connsiteY200" fmla="*/ 770021 h 5091764"/>
              <a:gd name="connsiteX201" fmla="*/ 4289933 w 4659336"/>
              <a:gd name="connsiteY201" fmla="*/ 789272 h 5091764"/>
              <a:gd name="connsiteX202" fmla="*/ 4328434 w 4659336"/>
              <a:gd name="connsiteY202" fmla="*/ 827773 h 5091764"/>
              <a:gd name="connsiteX203" fmla="*/ 4415061 w 4659336"/>
              <a:gd name="connsiteY203" fmla="*/ 875899 h 5091764"/>
              <a:gd name="connsiteX204" fmla="*/ 4443937 w 4659336"/>
              <a:gd name="connsiteY204" fmla="*/ 885524 h 5091764"/>
              <a:gd name="connsiteX205" fmla="*/ 4453562 w 4659336"/>
              <a:gd name="connsiteY205" fmla="*/ 914400 h 5091764"/>
              <a:gd name="connsiteX206" fmla="*/ 4482438 w 4659336"/>
              <a:gd name="connsiteY206" fmla="*/ 885524 h 5091764"/>
              <a:gd name="connsiteX0" fmla="*/ 4482438 w 4659336"/>
              <a:gd name="connsiteY0" fmla="*/ 885524 h 5091764"/>
              <a:gd name="connsiteX1" fmla="*/ 4482438 w 4659336"/>
              <a:gd name="connsiteY1" fmla="*/ 885524 h 5091764"/>
              <a:gd name="connsiteX2" fmla="*/ 4501688 w 4659336"/>
              <a:gd name="connsiteY2" fmla="*/ 2069432 h 5091764"/>
              <a:gd name="connsiteX3" fmla="*/ 4549815 w 4659336"/>
              <a:gd name="connsiteY3" fmla="*/ 2127183 h 5091764"/>
              <a:gd name="connsiteX4" fmla="*/ 4559440 w 4659336"/>
              <a:gd name="connsiteY4" fmla="*/ 2175309 h 5091764"/>
              <a:gd name="connsiteX5" fmla="*/ 4569065 w 4659336"/>
              <a:gd name="connsiteY5" fmla="*/ 2723949 h 5091764"/>
              <a:gd name="connsiteX6" fmla="*/ 4588316 w 4659336"/>
              <a:gd name="connsiteY6" fmla="*/ 2858703 h 5091764"/>
              <a:gd name="connsiteX7" fmla="*/ 4597941 w 4659336"/>
              <a:gd name="connsiteY7" fmla="*/ 2945331 h 5091764"/>
              <a:gd name="connsiteX8" fmla="*/ 4607566 w 4659336"/>
              <a:gd name="connsiteY8" fmla="*/ 3022333 h 5091764"/>
              <a:gd name="connsiteX9" fmla="*/ 4452704 w 4659336"/>
              <a:gd name="connsiteY9" fmla="*/ 4090737 h 5091764"/>
              <a:gd name="connsiteX10" fmla="*/ 4626817 w 4659336"/>
              <a:gd name="connsiteY10" fmla="*/ 4138863 h 5091764"/>
              <a:gd name="connsiteX11" fmla="*/ 4646067 w 4659336"/>
              <a:gd name="connsiteY11" fmla="*/ 4177364 h 5091764"/>
              <a:gd name="connsiteX12" fmla="*/ 4478552 w 4659336"/>
              <a:gd name="connsiteY12" fmla="*/ 4316560 h 5091764"/>
              <a:gd name="connsiteX13" fmla="*/ 4636442 w 4659336"/>
              <a:gd name="connsiteY13" fmla="*/ 4639377 h 5091764"/>
              <a:gd name="connsiteX14" fmla="*/ 4626817 w 4659336"/>
              <a:gd name="connsiteY14" fmla="*/ 4668253 h 5091764"/>
              <a:gd name="connsiteX15" fmla="*/ 4493689 w 4659336"/>
              <a:gd name="connsiteY15" fmla="*/ 4897963 h 5091764"/>
              <a:gd name="connsiteX16" fmla="*/ 4569065 w 4659336"/>
              <a:gd name="connsiteY16" fmla="*/ 4937760 h 5091764"/>
              <a:gd name="connsiteX17" fmla="*/ 4559440 w 4659336"/>
              <a:gd name="connsiteY17" fmla="*/ 4985886 h 5091764"/>
              <a:gd name="connsiteX18" fmla="*/ 4445021 w 4659336"/>
              <a:gd name="connsiteY18" fmla="*/ 4967933 h 5091764"/>
              <a:gd name="connsiteX19" fmla="*/ 4443937 w 4659336"/>
              <a:gd name="connsiteY19" fmla="*/ 5005137 h 5091764"/>
              <a:gd name="connsiteX20" fmla="*/ 4415061 w 4659336"/>
              <a:gd name="connsiteY20" fmla="*/ 5014762 h 5091764"/>
              <a:gd name="connsiteX21" fmla="*/ 4078177 w 4659336"/>
              <a:gd name="connsiteY21" fmla="*/ 4995512 h 5091764"/>
              <a:gd name="connsiteX22" fmla="*/ 3904922 w 4659336"/>
              <a:gd name="connsiteY22" fmla="*/ 5005137 h 5091764"/>
              <a:gd name="connsiteX23" fmla="*/ 3866421 w 4659336"/>
              <a:gd name="connsiteY23" fmla="*/ 5014762 h 5091764"/>
              <a:gd name="connsiteX24" fmla="*/ 3779794 w 4659336"/>
              <a:gd name="connsiteY24" fmla="*/ 5034013 h 5091764"/>
              <a:gd name="connsiteX25" fmla="*/ 3702792 w 4659336"/>
              <a:gd name="connsiteY25" fmla="*/ 5062888 h 5091764"/>
              <a:gd name="connsiteX26" fmla="*/ 3645040 w 4659336"/>
              <a:gd name="connsiteY26" fmla="*/ 5082139 h 5091764"/>
              <a:gd name="connsiteX27" fmla="*/ 3616164 w 4659336"/>
              <a:gd name="connsiteY27" fmla="*/ 5091764 h 5091764"/>
              <a:gd name="connsiteX28" fmla="*/ 3250404 w 4659336"/>
              <a:gd name="connsiteY28" fmla="*/ 5082139 h 5091764"/>
              <a:gd name="connsiteX29" fmla="*/ 3240779 w 4659336"/>
              <a:gd name="connsiteY29" fmla="*/ 5043638 h 5091764"/>
              <a:gd name="connsiteX30" fmla="*/ 3231154 w 4659336"/>
              <a:gd name="connsiteY30" fmla="*/ 4937760 h 5091764"/>
              <a:gd name="connsiteX31" fmla="*/ 3211903 w 4659336"/>
              <a:gd name="connsiteY31" fmla="*/ 4899259 h 5091764"/>
              <a:gd name="connsiteX32" fmla="*/ 3192653 w 4659336"/>
              <a:gd name="connsiteY32" fmla="*/ 4841507 h 5091764"/>
              <a:gd name="connsiteX33" fmla="*/ 3183027 w 4659336"/>
              <a:gd name="connsiteY33" fmla="*/ 4793381 h 5091764"/>
              <a:gd name="connsiteX34" fmla="*/ 3154152 w 4659336"/>
              <a:gd name="connsiteY34" fmla="*/ 4754880 h 5091764"/>
              <a:gd name="connsiteX35" fmla="*/ 3134901 w 4659336"/>
              <a:gd name="connsiteY35" fmla="*/ 4706754 h 5091764"/>
              <a:gd name="connsiteX36" fmla="*/ 3115650 w 4659336"/>
              <a:gd name="connsiteY36" fmla="*/ 4398745 h 5091764"/>
              <a:gd name="connsiteX37" fmla="*/ 3106025 w 4659336"/>
              <a:gd name="connsiteY37" fmla="*/ 4225491 h 5091764"/>
              <a:gd name="connsiteX38" fmla="*/ 3096400 w 4659336"/>
              <a:gd name="connsiteY38" fmla="*/ 4196615 h 5091764"/>
              <a:gd name="connsiteX39" fmla="*/ 2961646 w 4659336"/>
              <a:gd name="connsiteY39" fmla="*/ 4186989 h 5091764"/>
              <a:gd name="connsiteX40" fmla="*/ 2923145 w 4659336"/>
              <a:gd name="connsiteY40" fmla="*/ 4167739 h 5091764"/>
              <a:gd name="connsiteX41" fmla="*/ 2778766 w 4659336"/>
              <a:gd name="connsiteY41" fmla="*/ 4138863 h 5091764"/>
              <a:gd name="connsiteX42" fmla="*/ 2807642 w 4659336"/>
              <a:gd name="connsiteY42" fmla="*/ 4023360 h 5091764"/>
              <a:gd name="connsiteX43" fmla="*/ 2836518 w 4659336"/>
              <a:gd name="connsiteY43" fmla="*/ 4004109 h 5091764"/>
              <a:gd name="connsiteX44" fmla="*/ 2894269 w 4659336"/>
              <a:gd name="connsiteY44" fmla="*/ 3907857 h 5091764"/>
              <a:gd name="connsiteX45" fmla="*/ 2913520 w 4659336"/>
              <a:gd name="connsiteY45" fmla="*/ 3878981 h 5091764"/>
              <a:gd name="connsiteX46" fmla="*/ 2923145 w 4659336"/>
              <a:gd name="connsiteY46" fmla="*/ 3850105 h 5091764"/>
              <a:gd name="connsiteX47" fmla="*/ 2942396 w 4659336"/>
              <a:gd name="connsiteY47" fmla="*/ 3821229 h 5091764"/>
              <a:gd name="connsiteX48" fmla="*/ 2847227 w 4659336"/>
              <a:gd name="connsiteY48" fmla="*/ 3831271 h 5091764"/>
              <a:gd name="connsiteX49" fmla="*/ 2864745 w 4659336"/>
              <a:gd name="connsiteY49" fmla="*/ 3784440 h 5091764"/>
              <a:gd name="connsiteX50" fmla="*/ 2834680 w 4659336"/>
              <a:gd name="connsiteY50" fmla="*/ 3805264 h 5091764"/>
              <a:gd name="connsiteX51" fmla="*/ 2776929 w 4659336"/>
              <a:gd name="connsiteY51" fmla="*/ 3854963 h 5091764"/>
              <a:gd name="connsiteX52" fmla="*/ 2616327 w 4659336"/>
              <a:gd name="connsiteY52" fmla="*/ 3773658 h 5091764"/>
              <a:gd name="connsiteX53" fmla="*/ 2568306 w 4659336"/>
              <a:gd name="connsiteY53" fmla="*/ 3728261 h 5091764"/>
              <a:gd name="connsiteX54" fmla="*/ 2527967 w 4659336"/>
              <a:gd name="connsiteY54" fmla="*/ 3703689 h 5091764"/>
              <a:gd name="connsiteX55" fmla="*/ 2491846 w 4659336"/>
              <a:gd name="connsiteY55" fmla="*/ 3644503 h 5091764"/>
              <a:gd name="connsiteX56" fmla="*/ 2389433 w 4659336"/>
              <a:gd name="connsiteY56" fmla="*/ 3654266 h 5091764"/>
              <a:gd name="connsiteX57" fmla="*/ 2372020 w 4659336"/>
              <a:gd name="connsiteY57" fmla="*/ 3657274 h 5091764"/>
              <a:gd name="connsiteX58" fmla="*/ 2326274 w 4659336"/>
              <a:gd name="connsiteY58" fmla="*/ 3614608 h 5091764"/>
              <a:gd name="connsiteX59" fmla="*/ 2325732 w 4659336"/>
              <a:gd name="connsiteY59" fmla="*/ 3625668 h 5091764"/>
              <a:gd name="connsiteX60" fmla="*/ 2295017 w 4659336"/>
              <a:gd name="connsiteY60" fmla="*/ 3610582 h 5091764"/>
              <a:gd name="connsiteX61" fmla="*/ 2267247 w 4659336"/>
              <a:gd name="connsiteY61" fmla="*/ 3611875 h 5091764"/>
              <a:gd name="connsiteX62" fmla="*/ 2156800 w 4659336"/>
              <a:gd name="connsiteY62" fmla="*/ 3613451 h 5091764"/>
              <a:gd name="connsiteX63" fmla="*/ 1948403 w 4659336"/>
              <a:gd name="connsiteY63" fmla="*/ 3573231 h 5091764"/>
              <a:gd name="connsiteX64" fmla="*/ 1775690 w 4659336"/>
              <a:gd name="connsiteY64" fmla="*/ 3416365 h 5091764"/>
              <a:gd name="connsiteX65" fmla="*/ 1686161 w 4659336"/>
              <a:gd name="connsiteY65" fmla="*/ 3283097 h 5091764"/>
              <a:gd name="connsiteX66" fmla="*/ 1556358 w 4659336"/>
              <a:gd name="connsiteY66" fmla="*/ 3147461 h 5091764"/>
              <a:gd name="connsiteX67" fmla="*/ 1527482 w 4659336"/>
              <a:gd name="connsiteY67" fmla="*/ 3176337 h 5091764"/>
              <a:gd name="connsiteX68" fmla="*/ 1488981 w 4659336"/>
              <a:gd name="connsiteY68" fmla="*/ 3195587 h 5091764"/>
              <a:gd name="connsiteX69" fmla="*/ 1469730 w 4659336"/>
              <a:gd name="connsiteY69" fmla="*/ 3224463 h 5091764"/>
              <a:gd name="connsiteX70" fmla="*/ 1402354 w 4659336"/>
              <a:gd name="connsiteY70" fmla="*/ 3253339 h 5091764"/>
              <a:gd name="connsiteX71" fmla="*/ 1334977 w 4659336"/>
              <a:gd name="connsiteY71" fmla="*/ 3301465 h 5091764"/>
              <a:gd name="connsiteX72" fmla="*/ 1277225 w 4659336"/>
              <a:gd name="connsiteY72" fmla="*/ 3320716 h 5091764"/>
              <a:gd name="connsiteX73" fmla="*/ 1238724 w 4659336"/>
              <a:gd name="connsiteY73" fmla="*/ 3349592 h 5091764"/>
              <a:gd name="connsiteX74" fmla="*/ 1180973 w 4659336"/>
              <a:gd name="connsiteY74" fmla="*/ 3368842 h 5091764"/>
              <a:gd name="connsiteX75" fmla="*/ 1142472 w 4659336"/>
              <a:gd name="connsiteY75" fmla="*/ 3388093 h 5091764"/>
              <a:gd name="connsiteX76" fmla="*/ 1093573 w 4659336"/>
              <a:gd name="connsiteY76" fmla="*/ 3510966 h 5091764"/>
              <a:gd name="connsiteX77" fmla="*/ 940341 w 4659336"/>
              <a:gd name="connsiteY77" fmla="*/ 3445844 h 5091764"/>
              <a:gd name="connsiteX78" fmla="*/ 967044 w 4659336"/>
              <a:gd name="connsiteY78" fmla="*/ 3559826 h 5091764"/>
              <a:gd name="connsiteX79" fmla="*/ 872964 w 4659336"/>
              <a:gd name="connsiteY79" fmla="*/ 3474720 h 5091764"/>
              <a:gd name="connsiteX80" fmla="*/ 834463 w 4659336"/>
              <a:gd name="connsiteY80" fmla="*/ 3493971 h 5091764"/>
              <a:gd name="connsiteX81" fmla="*/ 767086 w 4659336"/>
              <a:gd name="connsiteY81" fmla="*/ 3513221 h 5091764"/>
              <a:gd name="connsiteX82" fmla="*/ 738210 w 4659336"/>
              <a:gd name="connsiteY82" fmla="*/ 3532472 h 5091764"/>
              <a:gd name="connsiteX83" fmla="*/ 604326 w 4659336"/>
              <a:gd name="connsiteY83" fmla="*/ 3657547 h 5091764"/>
              <a:gd name="connsiteX84" fmla="*/ 603457 w 4659336"/>
              <a:gd name="connsiteY84" fmla="*/ 3503596 h 5091764"/>
              <a:gd name="connsiteX85" fmla="*/ 473579 w 4659336"/>
              <a:gd name="connsiteY85" fmla="*/ 3490025 h 5091764"/>
              <a:gd name="connsiteX86" fmla="*/ 526455 w 4659336"/>
              <a:gd name="connsiteY86" fmla="*/ 3397718 h 5091764"/>
              <a:gd name="connsiteX87" fmla="*/ 497579 w 4659336"/>
              <a:gd name="connsiteY87" fmla="*/ 3378467 h 5091764"/>
              <a:gd name="connsiteX88" fmla="*/ 468703 w 4659336"/>
              <a:gd name="connsiteY88" fmla="*/ 3349592 h 5091764"/>
              <a:gd name="connsiteX89" fmla="*/ 478328 w 4659336"/>
              <a:gd name="connsiteY89" fmla="*/ 3262964 h 5091764"/>
              <a:gd name="connsiteX90" fmla="*/ 516829 w 4659336"/>
              <a:gd name="connsiteY90" fmla="*/ 3224463 h 5091764"/>
              <a:gd name="connsiteX91" fmla="*/ 584206 w 4659336"/>
              <a:gd name="connsiteY91" fmla="*/ 3195587 h 5091764"/>
              <a:gd name="connsiteX92" fmla="*/ 613082 w 4659336"/>
              <a:gd name="connsiteY92" fmla="*/ 3166712 h 5091764"/>
              <a:gd name="connsiteX93" fmla="*/ 651583 w 4659336"/>
              <a:gd name="connsiteY93" fmla="*/ 3147461 h 5091764"/>
              <a:gd name="connsiteX94" fmla="*/ 670834 w 4659336"/>
              <a:gd name="connsiteY94" fmla="*/ 3118585 h 5091764"/>
              <a:gd name="connsiteX95" fmla="*/ 680459 w 4659336"/>
              <a:gd name="connsiteY95" fmla="*/ 3089709 h 5091764"/>
              <a:gd name="connsiteX96" fmla="*/ 728585 w 4659336"/>
              <a:gd name="connsiteY96" fmla="*/ 3031958 h 5091764"/>
              <a:gd name="connsiteX97" fmla="*/ 747836 w 4659336"/>
              <a:gd name="connsiteY97" fmla="*/ 3003082 h 5091764"/>
              <a:gd name="connsiteX98" fmla="*/ 757461 w 4659336"/>
              <a:gd name="connsiteY98" fmla="*/ 2964581 h 5091764"/>
              <a:gd name="connsiteX99" fmla="*/ 651583 w 4659336"/>
              <a:gd name="connsiteY99" fmla="*/ 2887579 h 5091764"/>
              <a:gd name="connsiteX100" fmla="*/ 564956 w 4659336"/>
              <a:gd name="connsiteY100" fmla="*/ 2839453 h 5091764"/>
              <a:gd name="connsiteX101" fmla="*/ 536080 w 4659336"/>
              <a:gd name="connsiteY101" fmla="*/ 2800952 h 5091764"/>
              <a:gd name="connsiteX102" fmla="*/ 478328 w 4659336"/>
              <a:gd name="connsiteY102" fmla="*/ 2781701 h 5091764"/>
              <a:gd name="connsiteX103" fmla="*/ 439827 w 4659336"/>
              <a:gd name="connsiteY103" fmla="*/ 2762451 h 5091764"/>
              <a:gd name="connsiteX104" fmla="*/ 420577 w 4659336"/>
              <a:gd name="connsiteY104" fmla="*/ 2733575 h 5091764"/>
              <a:gd name="connsiteX105" fmla="*/ 391701 w 4659336"/>
              <a:gd name="connsiteY105" fmla="*/ 2714324 h 5091764"/>
              <a:gd name="connsiteX106" fmla="*/ 353200 w 4659336"/>
              <a:gd name="connsiteY106" fmla="*/ 2666198 h 5091764"/>
              <a:gd name="connsiteX107" fmla="*/ 324324 w 4659336"/>
              <a:gd name="connsiteY107" fmla="*/ 2627697 h 5091764"/>
              <a:gd name="connsiteX108" fmla="*/ 285823 w 4659336"/>
              <a:gd name="connsiteY108" fmla="*/ 2618072 h 5091764"/>
              <a:gd name="connsiteX109" fmla="*/ 228072 w 4659336"/>
              <a:gd name="connsiteY109" fmla="*/ 2589196 h 5091764"/>
              <a:gd name="connsiteX110" fmla="*/ 218446 w 4659336"/>
              <a:gd name="connsiteY110" fmla="*/ 2560320 h 5091764"/>
              <a:gd name="connsiteX111" fmla="*/ 189570 w 4659336"/>
              <a:gd name="connsiteY111" fmla="*/ 2531444 h 5091764"/>
              <a:gd name="connsiteX112" fmla="*/ 160695 w 4659336"/>
              <a:gd name="connsiteY112" fmla="*/ 2492943 h 5091764"/>
              <a:gd name="connsiteX113" fmla="*/ 141444 w 4659336"/>
              <a:gd name="connsiteY113" fmla="*/ 2377440 h 5091764"/>
              <a:gd name="connsiteX114" fmla="*/ 131819 w 4659336"/>
              <a:gd name="connsiteY114" fmla="*/ 2338939 h 5091764"/>
              <a:gd name="connsiteX115" fmla="*/ 122194 w 4659336"/>
              <a:gd name="connsiteY115" fmla="*/ 2281187 h 5091764"/>
              <a:gd name="connsiteX116" fmla="*/ 93318 w 4659336"/>
              <a:gd name="connsiteY116" fmla="*/ 2184935 h 5091764"/>
              <a:gd name="connsiteX117" fmla="*/ 74067 w 4659336"/>
              <a:gd name="connsiteY117" fmla="*/ 2088682 h 5091764"/>
              <a:gd name="connsiteX118" fmla="*/ 35566 w 4659336"/>
              <a:gd name="connsiteY118" fmla="*/ 2011680 h 5091764"/>
              <a:gd name="connsiteX119" fmla="*/ 25941 w 4659336"/>
              <a:gd name="connsiteY119" fmla="*/ 1944303 h 5091764"/>
              <a:gd name="connsiteX120" fmla="*/ 16316 w 4659336"/>
              <a:gd name="connsiteY120" fmla="*/ 1915427 h 5091764"/>
              <a:gd name="connsiteX121" fmla="*/ 45192 w 4659336"/>
              <a:gd name="connsiteY121" fmla="*/ 1549667 h 5091764"/>
              <a:gd name="connsiteX122" fmla="*/ 54817 w 4659336"/>
              <a:gd name="connsiteY122" fmla="*/ 1443789 h 5091764"/>
              <a:gd name="connsiteX123" fmla="*/ 64442 w 4659336"/>
              <a:gd name="connsiteY123" fmla="*/ 1405288 h 5091764"/>
              <a:gd name="connsiteX124" fmla="*/ 83693 w 4659336"/>
              <a:gd name="connsiteY124" fmla="*/ 1347537 h 5091764"/>
              <a:gd name="connsiteX125" fmla="*/ 430202 w 4659336"/>
              <a:gd name="connsiteY125" fmla="*/ 1309036 h 5091764"/>
              <a:gd name="connsiteX126" fmla="*/ 709335 w 4659336"/>
              <a:gd name="connsiteY126" fmla="*/ 1280160 h 5091764"/>
              <a:gd name="connsiteX127" fmla="*/ 747836 w 4659336"/>
              <a:gd name="connsiteY127" fmla="*/ 1270535 h 5091764"/>
              <a:gd name="connsiteX128" fmla="*/ 959592 w 4659336"/>
              <a:gd name="connsiteY128" fmla="*/ 1260909 h 5091764"/>
              <a:gd name="connsiteX129" fmla="*/ 1075095 w 4659336"/>
              <a:gd name="connsiteY129" fmla="*/ 1222408 h 5091764"/>
              <a:gd name="connsiteX130" fmla="*/ 1190598 w 4659336"/>
              <a:gd name="connsiteY130" fmla="*/ 1174282 h 5091764"/>
              <a:gd name="connsiteX131" fmla="*/ 1209848 w 4659336"/>
              <a:gd name="connsiteY131" fmla="*/ 1145406 h 5091764"/>
              <a:gd name="connsiteX132" fmla="*/ 1344602 w 4659336"/>
              <a:gd name="connsiteY132" fmla="*/ 1087655 h 5091764"/>
              <a:gd name="connsiteX133" fmla="*/ 1373478 w 4659336"/>
              <a:gd name="connsiteY133" fmla="*/ 1049154 h 5091764"/>
              <a:gd name="connsiteX134" fmla="*/ 1402354 w 4659336"/>
              <a:gd name="connsiteY134" fmla="*/ 1039528 h 5091764"/>
              <a:gd name="connsiteX135" fmla="*/ 1546733 w 4659336"/>
              <a:gd name="connsiteY135" fmla="*/ 1020278 h 5091764"/>
              <a:gd name="connsiteX136" fmla="*/ 1750912 w 4659336"/>
              <a:gd name="connsiteY136" fmla="*/ 1513987 h 5091764"/>
              <a:gd name="connsiteX137" fmla="*/ 1788224 w 4659336"/>
              <a:gd name="connsiteY137" fmla="*/ 1246516 h 5091764"/>
              <a:gd name="connsiteX138" fmla="*/ 1805636 w 4659336"/>
              <a:gd name="connsiteY138" fmla="*/ 1298947 h 5091764"/>
              <a:gd name="connsiteX139" fmla="*/ 1865226 w 4659336"/>
              <a:gd name="connsiteY139" fmla="*/ 1325229 h 5091764"/>
              <a:gd name="connsiteX140" fmla="*/ 1874203 w 4659336"/>
              <a:gd name="connsiteY140" fmla="*/ 1245360 h 5091764"/>
              <a:gd name="connsiteX141" fmla="*/ 1945255 w 4659336"/>
              <a:gd name="connsiteY141" fmla="*/ 1239898 h 5091764"/>
              <a:gd name="connsiteX142" fmla="*/ 1973483 w 4659336"/>
              <a:gd name="connsiteY142" fmla="*/ 1234438 h 5091764"/>
              <a:gd name="connsiteX143" fmla="*/ 2012526 w 4659336"/>
              <a:gd name="connsiteY143" fmla="*/ 1209588 h 5091764"/>
              <a:gd name="connsiteX144" fmla="*/ 2020314 w 4659336"/>
              <a:gd name="connsiteY144" fmla="*/ 1198529 h 5091764"/>
              <a:gd name="connsiteX145" fmla="*/ 1970244 w 4659336"/>
              <a:gd name="connsiteY145" fmla="*/ 885524 h 5091764"/>
              <a:gd name="connsiteX146" fmla="*/ 2047246 w 4659336"/>
              <a:gd name="connsiteY146" fmla="*/ 837398 h 5091764"/>
              <a:gd name="connsiteX147" fmla="*/ 2076122 w 4659336"/>
              <a:gd name="connsiteY147" fmla="*/ 818147 h 5091764"/>
              <a:gd name="connsiteX148" fmla="*/ 2114623 w 4659336"/>
              <a:gd name="connsiteY148" fmla="*/ 808522 h 5091764"/>
              <a:gd name="connsiteX149" fmla="*/ 2162749 w 4659336"/>
              <a:gd name="connsiteY149" fmla="*/ 789272 h 5091764"/>
              <a:gd name="connsiteX150" fmla="*/ 2191625 w 4659336"/>
              <a:gd name="connsiteY150" fmla="*/ 731520 h 5091764"/>
              <a:gd name="connsiteX151" fmla="*/ 2220501 w 4659336"/>
              <a:gd name="connsiteY151" fmla="*/ 721895 h 5091764"/>
              <a:gd name="connsiteX152" fmla="*/ 2249377 w 4659336"/>
              <a:gd name="connsiteY152" fmla="*/ 635267 h 5091764"/>
              <a:gd name="connsiteX153" fmla="*/ 2287878 w 4659336"/>
              <a:gd name="connsiteY153" fmla="*/ 606392 h 5091764"/>
              <a:gd name="connsiteX154" fmla="*/ 2326379 w 4659336"/>
              <a:gd name="connsiteY154" fmla="*/ 596766 h 5091764"/>
              <a:gd name="connsiteX155" fmla="*/ 2355255 w 4659336"/>
              <a:gd name="connsiteY155" fmla="*/ 616017 h 5091764"/>
              <a:gd name="connsiteX156" fmla="*/ 2384130 w 4659336"/>
              <a:gd name="connsiteY156" fmla="*/ 625642 h 5091764"/>
              <a:gd name="connsiteX157" fmla="*/ 2422632 w 4659336"/>
              <a:gd name="connsiteY157" fmla="*/ 654518 h 5091764"/>
              <a:gd name="connsiteX158" fmla="*/ 2499634 w 4659336"/>
              <a:gd name="connsiteY158" fmla="*/ 683394 h 5091764"/>
              <a:gd name="connsiteX159" fmla="*/ 2528509 w 4659336"/>
              <a:gd name="connsiteY159" fmla="*/ 702644 h 5091764"/>
              <a:gd name="connsiteX160" fmla="*/ 2701764 w 4659336"/>
              <a:gd name="connsiteY160" fmla="*/ 693019 h 5091764"/>
              <a:gd name="connsiteX161" fmla="*/ 2749890 w 4659336"/>
              <a:gd name="connsiteY161" fmla="*/ 673768 h 5091764"/>
              <a:gd name="connsiteX162" fmla="*/ 2817267 w 4659336"/>
              <a:gd name="connsiteY162" fmla="*/ 654518 h 5091764"/>
              <a:gd name="connsiteX163" fmla="*/ 2855768 w 4659336"/>
              <a:gd name="connsiteY163" fmla="*/ 635267 h 5091764"/>
              <a:gd name="connsiteX164" fmla="*/ 2923145 w 4659336"/>
              <a:gd name="connsiteY164" fmla="*/ 587141 h 5091764"/>
              <a:gd name="connsiteX165" fmla="*/ 2952021 w 4659336"/>
              <a:gd name="connsiteY165" fmla="*/ 567891 h 5091764"/>
              <a:gd name="connsiteX166" fmla="*/ 3009773 w 4659336"/>
              <a:gd name="connsiteY166" fmla="*/ 539015 h 5091764"/>
              <a:gd name="connsiteX167" fmla="*/ 3077149 w 4659336"/>
              <a:gd name="connsiteY167" fmla="*/ 471638 h 5091764"/>
              <a:gd name="connsiteX168" fmla="*/ 3096400 w 4659336"/>
              <a:gd name="connsiteY168" fmla="*/ 433137 h 5091764"/>
              <a:gd name="connsiteX169" fmla="*/ 3125276 w 4659336"/>
              <a:gd name="connsiteY169" fmla="*/ 413886 h 5091764"/>
              <a:gd name="connsiteX170" fmla="*/ 3154152 w 4659336"/>
              <a:gd name="connsiteY170" fmla="*/ 375385 h 5091764"/>
              <a:gd name="connsiteX171" fmla="*/ 3183027 w 4659336"/>
              <a:gd name="connsiteY171" fmla="*/ 346509 h 5091764"/>
              <a:gd name="connsiteX172" fmla="*/ 3192653 w 4659336"/>
              <a:gd name="connsiteY172" fmla="*/ 308008 h 5091764"/>
              <a:gd name="connsiteX173" fmla="*/ 3221528 w 4659336"/>
              <a:gd name="connsiteY173" fmla="*/ 288758 h 5091764"/>
              <a:gd name="connsiteX174" fmla="*/ 3250404 w 4659336"/>
              <a:gd name="connsiteY174" fmla="*/ 259882 h 5091764"/>
              <a:gd name="connsiteX175" fmla="*/ 3308156 w 4659336"/>
              <a:gd name="connsiteY175" fmla="*/ 192505 h 5091764"/>
              <a:gd name="connsiteX176" fmla="*/ 3317781 w 4659336"/>
              <a:gd name="connsiteY176" fmla="*/ 144379 h 5091764"/>
              <a:gd name="connsiteX177" fmla="*/ 3337032 w 4659336"/>
              <a:gd name="connsiteY177" fmla="*/ 86627 h 5091764"/>
              <a:gd name="connsiteX178" fmla="*/ 3356282 w 4659336"/>
              <a:gd name="connsiteY178" fmla="*/ 19251 h 5091764"/>
              <a:gd name="connsiteX179" fmla="*/ 3385158 w 4659336"/>
              <a:gd name="connsiteY179" fmla="*/ 0 h 5091764"/>
              <a:gd name="connsiteX180" fmla="*/ 3462160 w 4659336"/>
              <a:gd name="connsiteY180" fmla="*/ 28876 h 5091764"/>
              <a:gd name="connsiteX181" fmla="*/ 3491036 w 4659336"/>
              <a:gd name="connsiteY181" fmla="*/ 57752 h 5091764"/>
              <a:gd name="connsiteX182" fmla="*/ 3519912 w 4659336"/>
              <a:gd name="connsiteY182" fmla="*/ 77002 h 5091764"/>
              <a:gd name="connsiteX183" fmla="*/ 3539162 w 4659336"/>
              <a:gd name="connsiteY183" fmla="*/ 115503 h 5091764"/>
              <a:gd name="connsiteX184" fmla="*/ 3568038 w 4659336"/>
              <a:gd name="connsiteY184" fmla="*/ 154004 h 5091764"/>
              <a:gd name="connsiteX185" fmla="*/ 3577663 w 4659336"/>
              <a:gd name="connsiteY185" fmla="*/ 182880 h 5091764"/>
              <a:gd name="connsiteX186" fmla="*/ 3616164 w 4659336"/>
              <a:gd name="connsiteY186" fmla="*/ 240632 h 5091764"/>
              <a:gd name="connsiteX187" fmla="*/ 3664290 w 4659336"/>
              <a:gd name="connsiteY187" fmla="*/ 317634 h 5091764"/>
              <a:gd name="connsiteX188" fmla="*/ 3702792 w 4659336"/>
              <a:gd name="connsiteY188" fmla="*/ 365760 h 5091764"/>
              <a:gd name="connsiteX189" fmla="*/ 3722042 w 4659336"/>
              <a:gd name="connsiteY189" fmla="*/ 394636 h 5091764"/>
              <a:gd name="connsiteX190" fmla="*/ 3760543 w 4659336"/>
              <a:gd name="connsiteY190" fmla="*/ 413886 h 5091764"/>
              <a:gd name="connsiteX191" fmla="*/ 3827920 w 4659336"/>
              <a:gd name="connsiteY191" fmla="*/ 481263 h 5091764"/>
              <a:gd name="connsiteX192" fmla="*/ 3837545 w 4659336"/>
              <a:gd name="connsiteY192" fmla="*/ 510139 h 5091764"/>
              <a:gd name="connsiteX193" fmla="*/ 3895297 w 4659336"/>
              <a:gd name="connsiteY193" fmla="*/ 539015 h 5091764"/>
              <a:gd name="connsiteX194" fmla="*/ 3953048 w 4659336"/>
              <a:gd name="connsiteY194" fmla="*/ 596766 h 5091764"/>
              <a:gd name="connsiteX195" fmla="*/ 4010800 w 4659336"/>
              <a:gd name="connsiteY195" fmla="*/ 635267 h 5091764"/>
              <a:gd name="connsiteX196" fmla="*/ 4039676 w 4659336"/>
              <a:gd name="connsiteY196" fmla="*/ 654518 h 5091764"/>
              <a:gd name="connsiteX197" fmla="*/ 4068552 w 4659336"/>
              <a:gd name="connsiteY197" fmla="*/ 683394 h 5091764"/>
              <a:gd name="connsiteX198" fmla="*/ 4135928 w 4659336"/>
              <a:gd name="connsiteY198" fmla="*/ 712269 h 5091764"/>
              <a:gd name="connsiteX199" fmla="*/ 4203305 w 4659336"/>
              <a:gd name="connsiteY199" fmla="*/ 750771 h 5091764"/>
              <a:gd name="connsiteX200" fmla="*/ 4261057 w 4659336"/>
              <a:gd name="connsiteY200" fmla="*/ 770021 h 5091764"/>
              <a:gd name="connsiteX201" fmla="*/ 4289933 w 4659336"/>
              <a:gd name="connsiteY201" fmla="*/ 789272 h 5091764"/>
              <a:gd name="connsiteX202" fmla="*/ 4328434 w 4659336"/>
              <a:gd name="connsiteY202" fmla="*/ 827773 h 5091764"/>
              <a:gd name="connsiteX203" fmla="*/ 4415061 w 4659336"/>
              <a:gd name="connsiteY203" fmla="*/ 875899 h 5091764"/>
              <a:gd name="connsiteX204" fmla="*/ 4443937 w 4659336"/>
              <a:gd name="connsiteY204" fmla="*/ 885524 h 5091764"/>
              <a:gd name="connsiteX205" fmla="*/ 4453562 w 4659336"/>
              <a:gd name="connsiteY205" fmla="*/ 914400 h 5091764"/>
              <a:gd name="connsiteX206" fmla="*/ 4482438 w 4659336"/>
              <a:gd name="connsiteY206" fmla="*/ 885524 h 5091764"/>
              <a:gd name="connsiteX0" fmla="*/ 4482438 w 4659336"/>
              <a:gd name="connsiteY0" fmla="*/ 885524 h 5091764"/>
              <a:gd name="connsiteX1" fmla="*/ 4482438 w 4659336"/>
              <a:gd name="connsiteY1" fmla="*/ 885524 h 5091764"/>
              <a:gd name="connsiteX2" fmla="*/ 4501688 w 4659336"/>
              <a:gd name="connsiteY2" fmla="*/ 2069432 h 5091764"/>
              <a:gd name="connsiteX3" fmla="*/ 4549815 w 4659336"/>
              <a:gd name="connsiteY3" fmla="*/ 2127183 h 5091764"/>
              <a:gd name="connsiteX4" fmla="*/ 4559440 w 4659336"/>
              <a:gd name="connsiteY4" fmla="*/ 2175309 h 5091764"/>
              <a:gd name="connsiteX5" fmla="*/ 4569065 w 4659336"/>
              <a:gd name="connsiteY5" fmla="*/ 2723949 h 5091764"/>
              <a:gd name="connsiteX6" fmla="*/ 4588316 w 4659336"/>
              <a:gd name="connsiteY6" fmla="*/ 2858703 h 5091764"/>
              <a:gd name="connsiteX7" fmla="*/ 4597941 w 4659336"/>
              <a:gd name="connsiteY7" fmla="*/ 2945331 h 5091764"/>
              <a:gd name="connsiteX8" fmla="*/ 4607566 w 4659336"/>
              <a:gd name="connsiteY8" fmla="*/ 3022333 h 5091764"/>
              <a:gd name="connsiteX9" fmla="*/ 4452704 w 4659336"/>
              <a:gd name="connsiteY9" fmla="*/ 4090737 h 5091764"/>
              <a:gd name="connsiteX10" fmla="*/ 4626817 w 4659336"/>
              <a:gd name="connsiteY10" fmla="*/ 4138863 h 5091764"/>
              <a:gd name="connsiteX11" fmla="*/ 4646067 w 4659336"/>
              <a:gd name="connsiteY11" fmla="*/ 4177364 h 5091764"/>
              <a:gd name="connsiteX12" fmla="*/ 4478552 w 4659336"/>
              <a:gd name="connsiteY12" fmla="*/ 4316560 h 5091764"/>
              <a:gd name="connsiteX13" fmla="*/ 4636442 w 4659336"/>
              <a:gd name="connsiteY13" fmla="*/ 4639377 h 5091764"/>
              <a:gd name="connsiteX14" fmla="*/ 4626817 w 4659336"/>
              <a:gd name="connsiteY14" fmla="*/ 4668253 h 5091764"/>
              <a:gd name="connsiteX15" fmla="*/ 4493689 w 4659336"/>
              <a:gd name="connsiteY15" fmla="*/ 4897963 h 5091764"/>
              <a:gd name="connsiteX16" fmla="*/ 4569065 w 4659336"/>
              <a:gd name="connsiteY16" fmla="*/ 4937760 h 5091764"/>
              <a:gd name="connsiteX17" fmla="*/ 4559440 w 4659336"/>
              <a:gd name="connsiteY17" fmla="*/ 4985886 h 5091764"/>
              <a:gd name="connsiteX18" fmla="*/ 4445021 w 4659336"/>
              <a:gd name="connsiteY18" fmla="*/ 4967933 h 5091764"/>
              <a:gd name="connsiteX19" fmla="*/ 4443937 w 4659336"/>
              <a:gd name="connsiteY19" fmla="*/ 5005137 h 5091764"/>
              <a:gd name="connsiteX20" fmla="*/ 4415061 w 4659336"/>
              <a:gd name="connsiteY20" fmla="*/ 5014762 h 5091764"/>
              <a:gd name="connsiteX21" fmla="*/ 4078177 w 4659336"/>
              <a:gd name="connsiteY21" fmla="*/ 4995512 h 5091764"/>
              <a:gd name="connsiteX22" fmla="*/ 3904922 w 4659336"/>
              <a:gd name="connsiteY22" fmla="*/ 5005137 h 5091764"/>
              <a:gd name="connsiteX23" fmla="*/ 3866421 w 4659336"/>
              <a:gd name="connsiteY23" fmla="*/ 5014762 h 5091764"/>
              <a:gd name="connsiteX24" fmla="*/ 3779794 w 4659336"/>
              <a:gd name="connsiteY24" fmla="*/ 5034013 h 5091764"/>
              <a:gd name="connsiteX25" fmla="*/ 3702792 w 4659336"/>
              <a:gd name="connsiteY25" fmla="*/ 5062888 h 5091764"/>
              <a:gd name="connsiteX26" fmla="*/ 3645040 w 4659336"/>
              <a:gd name="connsiteY26" fmla="*/ 5082139 h 5091764"/>
              <a:gd name="connsiteX27" fmla="*/ 3616164 w 4659336"/>
              <a:gd name="connsiteY27" fmla="*/ 5091764 h 5091764"/>
              <a:gd name="connsiteX28" fmla="*/ 3250404 w 4659336"/>
              <a:gd name="connsiteY28" fmla="*/ 5082139 h 5091764"/>
              <a:gd name="connsiteX29" fmla="*/ 3240779 w 4659336"/>
              <a:gd name="connsiteY29" fmla="*/ 5043638 h 5091764"/>
              <a:gd name="connsiteX30" fmla="*/ 3231154 w 4659336"/>
              <a:gd name="connsiteY30" fmla="*/ 4937760 h 5091764"/>
              <a:gd name="connsiteX31" fmla="*/ 3211903 w 4659336"/>
              <a:gd name="connsiteY31" fmla="*/ 4899259 h 5091764"/>
              <a:gd name="connsiteX32" fmla="*/ 3192653 w 4659336"/>
              <a:gd name="connsiteY32" fmla="*/ 4841507 h 5091764"/>
              <a:gd name="connsiteX33" fmla="*/ 3183027 w 4659336"/>
              <a:gd name="connsiteY33" fmla="*/ 4793381 h 5091764"/>
              <a:gd name="connsiteX34" fmla="*/ 3154152 w 4659336"/>
              <a:gd name="connsiteY34" fmla="*/ 4754880 h 5091764"/>
              <a:gd name="connsiteX35" fmla="*/ 3134901 w 4659336"/>
              <a:gd name="connsiteY35" fmla="*/ 4706754 h 5091764"/>
              <a:gd name="connsiteX36" fmla="*/ 3115650 w 4659336"/>
              <a:gd name="connsiteY36" fmla="*/ 4398745 h 5091764"/>
              <a:gd name="connsiteX37" fmla="*/ 3106025 w 4659336"/>
              <a:gd name="connsiteY37" fmla="*/ 4225491 h 5091764"/>
              <a:gd name="connsiteX38" fmla="*/ 3096400 w 4659336"/>
              <a:gd name="connsiteY38" fmla="*/ 4196615 h 5091764"/>
              <a:gd name="connsiteX39" fmla="*/ 2961646 w 4659336"/>
              <a:gd name="connsiteY39" fmla="*/ 4186989 h 5091764"/>
              <a:gd name="connsiteX40" fmla="*/ 2923145 w 4659336"/>
              <a:gd name="connsiteY40" fmla="*/ 4167739 h 5091764"/>
              <a:gd name="connsiteX41" fmla="*/ 2778766 w 4659336"/>
              <a:gd name="connsiteY41" fmla="*/ 4138863 h 5091764"/>
              <a:gd name="connsiteX42" fmla="*/ 2807642 w 4659336"/>
              <a:gd name="connsiteY42" fmla="*/ 4023360 h 5091764"/>
              <a:gd name="connsiteX43" fmla="*/ 2836518 w 4659336"/>
              <a:gd name="connsiteY43" fmla="*/ 4004109 h 5091764"/>
              <a:gd name="connsiteX44" fmla="*/ 2894269 w 4659336"/>
              <a:gd name="connsiteY44" fmla="*/ 3907857 h 5091764"/>
              <a:gd name="connsiteX45" fmla="*/ 2913520 w 4659336"/>
              <a:gd name="connsiteY45" fmla="*/ 3878981 h 5091764"/>
              <a:gd name="connsiteX46" fmla="*/ 2923145 w 4659336"/>
              <a:gd name="connsiteY46" fmla="*/ 3850105 h 5091764"/>
              <a:gd name="connsiteX47" fmla="*/ 2942396 w 4659336"/>
              <a:gd name="connsiteY47" fmla="*/ 3821229 h 5091764"/>
              <a:gd name="connsiteX48" fmla="*/ 2847227 w 4659336"/>
              <a:gd name="connsiteY48" fmla="*/ 3831271 h 5091764"/>
              <a:gd name="connsiteX49" fmla="*/ 2864745 w 4659336"/>
              <a:gd name="connsiteY49" fmla="*/ 3784440 h 5091764"/>
              <a:gd name="connsiteX50" fmla="*/ 2834680 w 4659336"/>
              <a:gd name="connsiteY50" fmla="*/ 3805264 h 5091764"/>
              <a:gd name="connsiteX51" fmla="*/ 2776929 w 4659336"/>
              <a:gd name="connsiteY51" fmla="*/ 3854963 h 5091764"/>
              <a:gd name="connsiteX52" fmla="*/ 2616327 w 4659336"/>
              <a:gd name="connsiteY52" fmla="*/ 3773658 h 5091764"/>
              <a:gd name="connsiteX53" fmla="*/ 2568306 w 4659336"/>
              <a:gd name="connsiteY53" fmla="*/ 3728261 h 5091764"/>
              <a:gd name="connsiteX54" fmla="*/ 2527967 w 4659336"/>
              <a:gd name="connsiteY54" fmla="*/ 3703689 h 5091764"/>
              <a:gd name="connsiteX55" fmla="*/ 2491846 w 4659336"/>
              <a:gd name="connsiteY55" fmla="*/ 3644503 h 5091764"/>
              <a:gd name="connsiteX56" fmla="*/ 2389433 w 4659336"/>
              <a:gd name="connsiteY56" fmla="*/ 3654266 h 5091764"/>
              <a:gd name="connsiteX57" fmla="*/ 2372020 w 4659336"/>
              <a:gd name="connsiteY57" fmla="*/ 3657274 h 5091764"/>
              <a:gd name="connsiteX58" fmla="*/ 2326274 w 4659336"/>
              <a:gd name="connsiteY58" fmla="*/ 3614608 h 5091764"/>
              <a:gd name="connsiteX59" fmla="*/ 2325732 w 4659336"/>
              <a:gd name="connsiteY59" fmla="*/ 3625668 h 5091764"/>
              <a:gd name="connsiteX60" fmla="*/ 2295017 w 4659336"/>
              <a:gd name="connsiteY60" fmla="*/ 3610582 h 5091764"/>
              <a:gd name="connsiteX61" fmla="*/ 2267247 w 4659336"/>
              <a:gd name="connsiteY61" fmla="*/ 3611875 h 5091764"/>
              <a:gd name="connsiteX62" fmla="*/ 2156800 w 4659336"/>
              <a:gd name="connsiteY62" fmla="*/ 3613451 h 5091764"/>
              <a:gd name="connsiteX63" fmla="*/ 1948403 w 4659336"/>
              <a:gd name="connsiteY63" fmla="*/ 3573231 h 5091764"/>
              <a:gd name="connsiteX64" fmla="*/ 1775690 w 4659336"/>
              <a:gd name="connsiteY64" fmla="*/ 3416365 h 5091764"/>
              <a:gd name="connsiteX65" fmla="*/ 1686161 w 4659336"/>
              <a:gd name="connsiteY65" fmla="*/ 3283097 h 5091764"/>
              <a:gd name="connsiteX66" fmla="*/ 1556358 w 4659336"/>
              <a:gd name="connsiteY66" fmla="*/ 3147461 h 5091764"/>
              <a:gd name="connsiteX67" fmla="*/ 1527482 w 4659336"/>
              <a:gd name="connsiteY67" fmla="*/ 3176337 h 5091764"/>
              <a:gd name="connsiteX68" fmla="*/ 1488981 w 4659336"/>
              <a:gd name="connsiteY68" fmla="*/ 3195587 h 5091764"/>
              <a:gd name="connsiteX69" fmla="*/ 1469730 w 4659336"/>
              <a:gd name="connsiteY69" fmla="*/ 3224463 h 5091764"/>
              <a:gd name="connsiteX70" fmla="*/ 1402354 w 4659336"/>
              <a:gd name="connsiteY70" fmla="*/ 3253339 h 5091764"/>
              <a:gd name="connsiteX71" fmla="*/ 1334977 w 4659336"/>
              <a:gd name="connsiteY71" fmla="*/ 3301465 h 5091764"/>
              <a:gd name="connsiteX72" fmla="*/ 1277225 w 4659336"/>
              <a:gd name="connsiteY72" fmla="*/ 3320716 h 5091764"/>
              <a:gd name="connsiteX73" fmla="*/ 1238724 w 4659336"/>
              <a:gd name="connsiteY73" fmla="*/ 3349592 h 5091764"/>
              <a:gd name="connsiteX74" fmla="*/ 1180973 w 4659336"/>
              <a:gd name="connsiteY74" fmla="*/ 3368842 h 5091764"/>
              <a:gd name="connsiteX75" fmla="*/ 1142472 w 4659336"/>
              <a:gd name="connsiteY75" fmla="*/ 3388093 h 5091764"/>
              <a:gd name="connsiteX76" fmla="*/ 1093573 w 4659336"/>
              <a:gd name="connsiteY76" fmla="*/ 3510966 h 5091764"/>
              <a:gd name="connsiteX77" fmla="*/ 940341 w 4659336"/>
              <a:gd name="connsiteY77" fmla="*/ 3445844 h 5091764"/>
              <a:gd name="connsiteX78" fmla="*/ 967044 w 4659336"/>
              <a:gd name="connsiteY78" fmla="*/ 3559826 h 5091764"/>
              <a:gd name="connsiteX79" fmla="*/ 872964 w 4659336"/>
              <a:gd name="connsiteY79" fmla="*/ 3474720 h 5091764"/>
              <a:gd name="connsiteX80" fmla="*/ 834463 w 4659336"/>
              <a:gd name="connsiteY80" fmla="*/ 3493971 h 5091764"/>
              <a:gd name="connsiteX81" fmla="*/ 767086 w 4659336"/>
              <a:gd name="connsiteY81" fmla="*/ 3513221 h 5091764"/>
              <a:gd name="connsiteX82" fmla="*/ 738210 w 4659336"/>
              <a:gd name="connsiteY82" fmla="*/ 3532472 h 5091764"/>
              <a:gd name="connsiteX83" fmla="*/ 604326 w 4659336"/>
              <a:gd name="connsiteY83" fmla="*/ 3657547 h 5091764"/>
              <a:gd name="connsiteX84" fmla="*/ 603457 w 4659336"/>
              <a:gd name="connsiteY84" fmla="*/ 3503596 h 5091764"/>
              <a:gd name="connsiteX85" fmla="*/ 473579 w 4659336"/>
              <a:gd name="connsiteY85" fmla="*/ 3490025 h 5091764"/>
              <a:gd name="connsiteX86" fmla="*/ 526455 w 4659336"/>
              <a:gd name="connsiteY86" fmla="*/ 3397718 h 5091764"/>
              <a:gd name="connsiteX87" fmla="*/ 497579 w 4659336"/>
              <a:gd name="connsiteY87" fmla="*/ 3378467 h 5091764"/>
              <a:gd name="connsiteX88" fmla="*/ 468703 w 4659336"/>
              <a:gd name="connsiteY88" fmla="*/ 3349592 h 5091764"/>
              <a:gd name="connsiteX89" fmla="*/ 478328 w 4659336"/>
              <a:gd name="connsiteY89" fmla="*/ 3262964 h 5091764"/>
              <a:gd name="connsiteX90" fmla="*/ 516829 w 4659336"/>
              <a:gd name="connsiteY90" fmla="*/ 3224463 h 5091764"/>
              <a:gd name="connsiteX91" fmla="*/ 584206 w 4659336"/>
              <a:gd name="connsiteY91" fmla="*/ 3195587 h 5091764"/>
              <a:gd name="connsiteX92" fmla="*/ 613082 w 4659336"/>
              <a:gd name="connsiteY92" fmla="*/ 3166712 h 5091764"/>
              <a:gd name="connsiteX93" fmla="*/ 651583 w 4659336"/>
              <a:gd name="connsiteY93" fmla="*/ 3147461 h 5091764"/>
              <a:gd name="connsiteX94" fmla="*/ 670834 w 4659336"/>
              <a:gd name="connsiteY94" fmla="*/ 3118585 h 5091764"/>
              <a:gd name="connsiteX95" fmla="*/ 680459 w 4659336"/>
              <a:gd name="connsiteY95" fmla="*/ 3089709 h 5091764"/>
              <a:gd name="connsiteX96" fmla="*/ 728585 w 4659336"/>
              <a:gd name="connsiteY96" fmla="*/ 3031958 h 5091764"/>
              <a:gd name="connsiteX97" fmla="*/ 747836 w 4659336"/>
              <a:gd name="connsiteY97" fmla="*/ 3003082 h 5091764"/>
              <a:gd name="connsiteX98" fmla="*/ 757461 w 4659336"/>
              <a:gd name="connsiteY98" fmla="*/ 2964581 h 5091764"/>
              <a:gd name="connsiteX99" fmla="*/ 651583 w 4659336"/>
              <a:gd name="connsiteY99" fmla="*/ 2887579 h 5091764"/>
              <a:gd name="connsiteX100" fmla="*/ 564956 w 4659336"/>
              <a:gd name="connsiteY100" fmla="*/ 2839453 h 5091764"/>
              <a:gd name="connsiteX101" fmla="*/ 536080 w 4659336"/>
              <a:gd name="connsiteY101" fmla="*/ 2800952 h 5091764"/>
              <a:gd name="connsiteX102" fmla="*/ 478328 w 4659336"/>
              <a:gd name="connsiteY102" fmla="*/ 2781701 h 5091764"/>
              <a:gd name="connsiteX103" fmla="*/ 439827 w 4659336"/>
              <a:gd name="connsiteY103" fmla="*/ 2762451 h 5091764"/>
              <a:gd name="connsiteX104" fmla="*/ 420577 w 4659336"/>
              <a:gd name="connsiteY104" fmla="*/ 2733575 h 5091764"/>
              <a:gd name="connsiteX105" fmla="*/ 391701 w 4659336"/>
              <a:gd name="connsiteY105" fmla="*/ 2714324 h 5091764"/>
              <a:gd name="connsiteX106" fmla="*/ 353200 w 4659336"/>
              <a:gd name="connsiteY106" fmla="*/ 2666198 h 5091764"/>
              <a:gd name="connsiteX107" fmla="*/ 324324 w 4659336"/>
              <a:gd name="connsiteY107" fmla="*/ 2627697 h 5091764"/>
              <a:gd name="connsiteX108" fmla="*/ 285823 w 4659336"/>
              <a:gd name="connsiteY108" fmla="*/ 2618072 h 5091764"/>
              <a:gd name="connsiteX109" fmla="*/ 228072 w 4659336"/>
              <a:gd name="connsiteY109" fmla="*/ 2589196 h 5091764"/>
              <a:gd name="connsiteX110" fmla="*/ 218446 w 4659336"/>
              <a:gd name="connsiteY110" fmla="*/ 2560320 h 5091764"/>
              <a:gd name="connsiteX111" fmla="*/ 189570 w 4659336"/>
              <a:gd name="connsiteY111" fmla="*/ 2531444 h 5091764"/>
              <a:gd name="connsiteX112" fmla="*/ 160695 w 4659336"/>
              <a:gd name="connsiteY112" fmla="*/ 2492943 h 5091764"/>
              <a:gd name="connsiteX113" fmla="*/ 141444 w 4659336"/>
              <a:gd name="connsiteY113" fmla="*/ 2377440 h 5091764"/>
              <a:gd name="connsiteX114" fmla="*/ 131819 w 4659336"/>
              <a:gd name="connsiteY114" fmla="*/ 2338939 h 5091764"/>
              <a:gd name="connsiteX115" fmla="*/ 122194 w 4659336"/>
              <a:gd name="connsiteY115" fmla="*/ 2281187 h 5091764"/>
              <a:gd name="connsiteX116" fmla="*/ 93318 w 4659336"/>
              <a:gd name="connsiteY116" fmla="*/ 2184935 h 5091764"/>
              <a:gd name="connsiteX117" fmla="*/ 74067 w 4659336"/>
              <a:gd name="connsiteY117" fmla="*/ 2088682 h 5091764"/>
              <a:gd name="connsiteX118" fmla="*/ 35566 w 4659336"/>
              <a:gd name="connsiteY118" fmla="*/ 2011680 h 5091764"/>
              <a:gd name="connsiteX119" fmla="*/ 25941 w 4659336"/>
              <a:gd name="connsiteY119" fmla="*/ 1944303 h 5091764"/>
              <a:gd name="connsiteX120" fmla="*/ 16316 w 4659336"/>
              <a:gd name="connsiteY120" fmla="*/ 1915427 h 5091764"/>
              <a:gd name="connsiteX121" fmla="*/ 45192 w 4659336"/>
              <a:gd name="connsiteY121" fmla="*/ 1549667 h 5091764"/>
              <a:gd name="connsiteX122" fmla="*/ 54817 w 4659336"/>
              <a:gd name="connsiteY122" fmla="*/ 1443789 h 5091764"/>
              <a:gd name="connsiteX123" fmla="*/ 64442 w 4659336"/>
              <a:gd name="connsiteY123" fmla="*/ 1405288 h 5091764"/>
              <a:gd name="connsiteX124" fmla="*/ 83693 w 4659336"/>
              <a:gd name="connsiteY124" fmla="*/ 1347537 h 5091764"/>
              <a:gd name="connsiteX125" fmla="*/ 430202 w 4659336"/>
              <a:gd name="connsiteY125" fmla="*/ 1309036 h 5091764"/>
              <a:gd name="connsiteX126" fmla="*/ 709335 w 4659336"/>
              <a:gd name="connsiteY126" fmla="*/ 1280160 h 5091764"/>
              <a:gd name="connsiteX127" fmla="*/ 747836 w 4659336"/>
              <a:gd name="connsiteY127" fmla="*/ 1270535 h 5091764"/>
              <a:gd name="connsiteX128" fmla="*/ 959592 w 4659336"/>
              <a:gd name="connsiteY128" fmla="*/ 1260909 h 5091764"/>
              <a:gd name="connsiteX129" fmla="*/ 1075095 w 4659336"/>
              <a:gd name="connsiteY129" fmla="*/ 1222408 h 5091764"/>
              <a:gd name="connsiteX130" fmla="*/ 1190598 w 4659336"/>
              <a:gd name="connsiteY130" fmla="*/ 1174282 h 5091764"/>
              <a:gd name="connsiteX131" fmla="*/ 1209848 w 4659336"/>
              <a:gd name="connsiteY131" fmla="*/ 1145406 h 5091764"/>
              <a:gd name="connsiteX132" fmla="*/ 1344602 w 4659336"/>
              <a:gd name="connsiteY132" fmla="*/ 1087655 h 5091764"/>
              <a:gd name="connsiteX133" fmla="*/ 1373478 w 4659336"/>
              <a:gd name="connsiteY133" fmla="*/ 1049154 h 5091764"/>
              <a:gd name="connsiteX134" fmla="*/ 1402354 w 4659336"/>
              <a:gd name="connsiteY134" fmla="*/ 1039528 h 5091764"/>
              <a:gd name="connsiteX135" fmla="*/ 1546733 w 4659336"/>
              <a:gd name="connsiteY135" fmla="*/ 1020278 h 5091764"/>
              <a:gd name="connsiteX136" fmla="*/ 1750912 w 4659336"/>
              <a:gd name="connsiteY136" fmla="*/ 1513987 h 5091764"/>
              <a:gd name="connsiteX137" fmla="*/ 1817748 w 4659336"/>
              <a:gd name="connsiteY137" fmla="*/ 1343046 h 5091764"/>
              <a:gd name="connsiteX138" fmla="*/ 1805636 w 4659336"/>
              <a:gd name="connsiteY138" fmla="*/ 1298947 h 5091764"/>
              <a:gd name="connsiteX139" fmla="*/ 1865226 w 4659336"/>
              <a:gd name="connsiteY139" fmla="*/ 1325229 h 5091764"/>
              <a:gd name="connsiteX140" fmla="*/ 1874203 w 4659336"/>
              <a:gd name="connsiteY140" fmla="*/ 1245360 h 5091764"/>
              <a:gd name="connsiteX141" fmla="*/ 1945255 w 4659336"/>
              <a:gd name="connsiteY141" fmla="*/ 1239898 h 5091764"/>
              <a:gd name="connsiteX142" fmla="*/ 1973483 w 4659336"/>
              <a:gd name="connsiteY142" fmla="*/ 1234438 h 5091764"/>
              <a:gd name="connsiteX143" fmla="*/ 2012526 w 4659336"/>
              <a:gd name="connsiteY143" fmla="*/ 1209588 h 5091764"/>
              <a:gd name="connsiteX144" fmla="*/ 2020314 w 4659336"/>
              <a:gd name="connsiteY144" fmla="*/ 1198529 h 5091764"/>
              <a:gd name="connsiteX145" fmla="*/ 1970244 w 4659336"/>
              <a:gd name="connsiteY145" fmla="*/ 885524 h 5091764"/>
              <a:gd name="connsiteX146" fmla="*/ 2047246 w 4659336"/>
              <a:gd name="connsiteY146" fmla="*/ 837398 h 5091764"/>
              <a:gd name="connsiteX147" fmla="*/ 2076122 w 4659336"/>
              <a:gd name="connsiteY147" fmla="*/ 818147 h 5091764"/>
              <a:gd name="connsiteX148" fmla="*/ 2114623 w 4659336"/>
              <a:gd name="connsiteY148" fmla="*/ 808522 h 5091764"/>
              <a:gd name="connsiteX149" fmla="*/ 2162749 w 4659336"/>
              <a:gd name="connsiteY149" fmla="*/ 789272 h 5091764"/>
              <a:gd name="connsiteX150" fmla="*/ 2191625 w 4659336"/>
              <a:gd name="connsiteY150" fmla="*/ 731520 h 5091764"/>
              <a:gd name="connsiteX151" fmla="*/ 2220501 w 4659336"/>
              <a:gd name="connsiteY151" fmla="*/ 721895 h 5091764"/>
              <a:gd name="connsiteX152" fmla="*/ 2249377 w 4659336"/>
              <a:gd name="connsiteY152" fmla="*/ 635267 h 5091764"/>
              <a:gd name="connsiteX153" fmla="*/ 2287878 w 4659336"/>
              <a:gd name="connsiteY153" fmla="*/ 606392 h 5091764"/>
              <a:gd name="connsiteX154" fmla="*/ 2326379 w 4659336"/>
              <a:gd name="connsiteY154" fmla="*/ 596766 h 5091764"/>
              <a:gd name="connsiteX155" fmla="*/ 2355255 w 4659336"/>
              <a:gd name="connsiteY155" fmla="*/ 616017 h 5091764"/>
              <a:gd name="connsiteX156" fmla="*/ 2384130 w 4659336"/>
              <a:gd name="connsiteY156" fmla="*/ 625642 h 5091764"/>
              <a:gd name="connsiteX157" fmla="*/ 2422632 w 4659336"/>
              <a:gd name="connsiteY157" fmla="*/ 654518 h 5091764"/>
              <a:gd name="connsiteX158" fmla="*/ 2499634 w 4659336"/>
              <a:gd name="connsiteY158" fmla="*/ 683394 h 5091764"/>
              <a:gd name="connsiteX159" fmla="*/ 2528509 w 4659336"/>
              <a:gd name="connsiteY159" fmla="*/ 702644 h 5091764"/>
              <a:gd name="connsiteX160" fmla="*/ 2701764 w 4659336"/>
              <a:gd name="connsiteY160" fmla="*/ 693019 h 5091764"/>
              <a:gd name="connsiteX161" fmla="*/ 2749890 w 4659336"/>
              <a:gd name="connsiteY161" fmla="*/ 673768 h 5091764"/>
              <a:gd name="connsiteX162" fmla="*/ 2817267 w 4659336"/>
              <a:gd name="connsiteY162" fmla="*/ 654518 h 5091764"/>
              <a:gd name="connsiteX163" fmla="*/ 2855768 w 4659336"/>
              <a:gd name="connsiteY163" fmla="*/ 635267 h 5091764"/>
              <a:gd name="connsiteX164" fmla="*/ 2923145 w 4659336"/>
              <a:gd name="connsiteY164" fmla="*/ 587141 h 5091764"/>
              <a:gd name="connsiteX165" fmla="*/ 2952021 w 4659336"/>
              <a:gd name="connsiteY165" fmla="*/ 567891 h 5091764"/>
              <a:gd name="connsiteX166" fmla="*/ 3009773 w 4659336"/>
              <a:gd name="connsiteY166" fmla="*/ 539015 h 5091764"/>
              <a:gd name="connsiteX167" fmla="*/ 3077149 w 4659336"/>
              <a:gd name="connsiteY167" fmla="*/ 471638 h 5091764"/>
              <a:gd name="connsiteX168" fmla="*/ 3096400 w 4659336"/>
              <a:gd name="connsiteY168" fmla="*/ 433137 h 5091764"/>
              <a:gd name="connsiteX169" fmla="*/ 3125276 w 4659336"/>
              <a:gd name="connsiteY169" fmla="*/ 413886 h 5091764"/>
              <a:gd name="connsiteX170" fmla="*/ 3154152 w 4659336"/>
              <a:gd name="connsiteY170" fmla="*/ 375385 h 5091764"/>
              <a:gd name="connsiteX171" fmla="*/ 3183027 w 4659336"/>
              <a:gd name="connsiteY171" fmla="*/ 346509 h 5091764"/>
              <a:gd name="connsiteX172" fmla="*/ 3192653 w 4659336"/>
              <a:gd name="connsiteY172" fmla="*/ 308008 h 5091764"/>
              <a:gd name="connsiteX173" fmla="*/ 3221528 w 4659336"/>
              <a:gd name="connsiteY173" fmla="*/ 288758 h 5091764"/>
              <a:gd name="connsiteX174" fmla="*/ 3250404 w 4659336"/>
              <a:gd name="connsiteY174" fmla="*/ 259882 h 5091764"/>
              <a:gd name="connsiteX175" fmla="*/ 3308156 w 4659336"/>
              <a:gd name="connsiteY175" fmla="*/ 192505 h 5091764"/>
              <a:gd name="connsiteX176" fmla="*/ 3317781 w 4659336"/>
              <a:gd name="connsiteY176" fmla="*/ 144379 h 5091764"/>
              <a:gd name="connsiteX177" fmla="*/ 3337032 w 4659336"/>
              <a:gd name="connsiteY177" fmla="*/ 86627 h 5091764"/>
              <a:gd name="connsiteX178" fmla="*/ 3356282 w 4659336"/>
              <a:gd name="connsiteY178" fmla="*/ 19251 h 5091764"/>
              <a:gd name="connsiteX179" fmla="*/ 3385158 w 4659336"/>
              <a:gd name="connsiteY179" fmla="*/ 0 h 5091764"/>
              <a:gd name="connsiteX180" fmla="*/ 3462160 w 4659336"/>
              <a:gd name="connsiteY180" fmla="*/ 28876 h 5091764"/>
              <a:gd name="connsiteX181" fmla="*/ 3491036 w 4659336"/>
              <a:gd name="connsiteY181" fmla="*/ 57752 h 5091764"/>
              <a:gd name="connsiteX182" fmla="*/ 3519912 w 4659336"/>
              <a:gd name="connsiteY182" fmla="*/ 77002 h 5091764"/>
              <a:gd name="connsiteX183" fmla="*/ 3539162 w 4659336"/>
              <a:gd name="connsiteY183" fmla="*/ 115503 h 5091764"/>
              <a:gd name="connsiteX184" fmla="*/ 3568038 w 4659336"/>
              <a:gd name="connsiteY184" fmla="*/ 154004 h 5091764"/>
              <a:gd name="connsiteX185" fmla="*/ 3577663 w 4659336"/>
              <a:gd name="connsiteY185" fmla="*/ 182880 h 5091764"/>
              <a:gd name="connsiteX186" fmla="*/ 3616164 w 4659336"/>
              <a:gd name="connsiteY186" fmla="*/ 240632 h 5091764"/>
              <a:gd name="connsiteX187" fmla="*/ 3664290 w 4659336"/>
              <a:gd name="connsiteY187" fmla="*/ 317634 h 5091764"/>
              <a:gd name="connsiteX188" fmla="*/ 3702792 w 4659336"/>
              <a:gd name="connsiteY188" fmla="*/ 365760 h 5091764"/>
              <a:gd name="connsiteX189" fmla="*/ 3722042 w 4659336"/>
              <a:gd name="connsiteY189" fmla="*/ 394636 h 5091764"/>
              <a:gd name="connsiteX190" fmla="*/ 3760543 w 4659336"/>
              <a:gd name="connsiteY190" fmla="*/ 413886 h 5091764"/>
              <a:gd name="connsiteX191" fmla="*/ 3827920 w 4659336"/>
              <a:gd name="connsiteY191" fmla="*/ 481263 h 5091764"/>
              <a:gd name="connsiteX192" fmla="*/ 3837545 w 4659336"/>
              <a:gd name="connsiteY192" fmla="*/ 510139 h 5091764"/>
              <a:gd name="connsiteX193" fmla="*/ 3895297 w 4659336"/>
              <a:gd name="connsiteY193" fmla="*/ 539015 h 5091764"/>
              <a:gd name="connsiteX194" fmla="*/ 3953048 w 4659336"/>
              <a:gd name="connsiteY194" fmla="*/ 596766 h 5091764"/>
              <a:gd name="connsiteX195" fmla="*/ 4010800 w 4659336"/>
              <a:gd name="connsiteY195" fmla="*/ 635267 h 5091764"/>
              <a:gd name="connsiteX196" fmla="*/ 4039676 w 4659336"/>
              <a:gd name="connsiteY196" fmla="*/ 654518 h 5091764"/>
              <a:gd name="connsiteX197" fmla="*/ 4068552 w 4659336"/>
              <a:gd name="connsiteY197" fmla="*/ 683394 h 5091764"/>
              <a:gd name="connsiteX198" fmla="*/ 4135928 w 4659336"/>
              <a:gd name="connsiteY198" fmla="*/ 712269 h 5091764"/>
              <a:gd name="connsiteX199" fmla="*/ 4203305 w 4659336"/>
              <a:gd name="connsiteY199" fmla="*/ 750771 h 5091764"/>
              <a:gd name="connsiteX200" fmla="*/ 4261057 w 4659336"/>
              <a:gd name="connsiteY200" fmla="*/ 770021 h 5091764"/>
              <a:gd name="connsiteX201" fmla="*/ 4289933 w 4659336"/>
              <a:gd name="connsiteY201" fmla="*/ 789272 h 5091764"/>
              <a:gd name="connsiteX202" fmla="*/ 4328434 w 4659336"/>
              <a:gd name="connsiteY202" fmla="*/ 827773 h 5091764"/>
              <a:gd name="connsiteX203" fmla="*/ 4415061 w 4659336"/>
              <a:gd name="connsiteY203" fmla="*/ 875899 h 5091764"/>
              <a:gd name="connsiteX204" fmla="*/ 4443937 w 4659336"/>
              <a:gd name="connsiteY204" fmla="*/ 885524 h 5091764"/>
              <a:gd name="connsiteX205" fmla="*/ 4453562 w 4659336"/>
              <a:gd name="connsiteY205" fmla="*/ 914400 h 5091764"/>
              <a:gd name="connsiteX206" fmla="*/ 4482438 w 4659336"/>
              <a:gd name="connsiteY206" fmla="*/ 885524 h 5091764"/>
              <a:gd name="connsiteX0" fmla="*/ 4482438 w 4659336"/>
              <a:gd name="connsiteY0" fmla="*/ 885524 h 5091764"/>
              <a:gd name="connsiteX1" fmla="*/ 4482438 w 4659336"/>
              <a:gd name="connsiteY1" fmla="*/ 885524 h 5091764"/>
              <a:gd name="connsiteX2" fmla="*/ 4501688 w 4659336"/>
              <a:gd name="connsiteY2" fmla="*/ 2069432 h 5091764"/>
              <a:gd name="connsiteX3" fmla="*/ 4549815 w 4659336"/>
              <a:gd name="connsiteY3" fmla="*/ 2127183 h 5091764"/>
              <a:gd name="connsiteX4" fmla="*/ 4559440 w 4659336"/>
              <a:gd name="connsiteY4" fmla="*/ 2175309 h 5091764"/>
              <a:gd name="connsiteX5" fmla="*/ 4569065 w 4659336"/>
              <a:gd name="connsiteY5" fmla="*/ 2723949 h 5091764"/>
              <a:gd name="connsiteX6" fmla="*/ 4588316 w 4659336"/>
              <a:gd name="connsiteY6" fmla="*/ 2858703 h 5091764"/>
              <a:gd name="connsiteX7" fmla="*/ 4597941 w 4659336"/>
              <a:gd name="connsiteY7" fmla="*/ 2945331 h 5091764"/>
              <a:gd name="connsiteX8" fmla="*/ 4607566 w 4659336"/>
              <a:gd name="connsiteY8" fmla="*/ 3022333 h 5091764"/>
              <a:gd name="connsiteX9" fmla="*/ 4452704 w 4659336"/>
              <a:gd name="connsiteY9" fmla="*/ 4090737 h 5091764"/>
              <a:gd name="connsiteX10" fmla="*/ 4626817 w 4659336"/>
              <a:gd name="connsiteY10" fmla="*/ 4138863 h 5091764"/>
              <a:gd name="connsiteX11" fmla="*/ 4646067 w 4659336"/>
              <a:gd name="connsiteY11" fmla="*/ 4177364 h 5091764"/>
              <a:gd name="connsiteX12" fmla="*/ 4478552 w 4659336"/>
              <a:gd name="connsiteY12" fmla="*/ 4316560 h 5091764"/>
              <a:gd name="connsiteX13" fmla="*/ 4636442 w 4659336"/>
              <a:gd name="connsiteY13" fmla="*/ 4639377 h 5091764"/>
              <a:gd name="connsiteX14" fmla="*/ 4626817 w 4659336"/>
              <a:gd name="connsiteY14" fmla="*/ 4668253 h 5091764"/>
              <a:gd name="connsiteX15" fmla="*/ 4493689 w 4659336"/>
              <a:gd name="connsiteY15" fmla="*/ 4897963 h 5091764"/>
              <a:gd name="connsiteX16" fmla="*/ 4569065 w 4659336"/>
              <a:gd name="connsiteY16" fmla="*/ 4937760 h 5091764"/>
              <a:gd name="connsiteX17" fmla="*/ 4559440 w 4659336"/>
              <a:gd name="connsiteY17" fmla="*/ 4985886 h 5091764"/>
              <a:gd name="connsiteX18" fmla="*/ 4445021 w 4659336"/>
              <a:gd name="connsiteY18" fmla="*/ 4967933 h 5091764"/>
              <a:gd name="connsiteX19" fmla="*/ 4443937 w 4659336"/>
              <a:gd name="connsiteY19" fmla="*/ 5005137 h 5091764"/>
              <a:gd name="connsiteX20" fmla="*/ 4415061 w 4659336"/>
              <a:gd name="connsiteY20" fmla="*/ 5014762 h 5091764"/>
              <a:gd name="connsiteX21" fmla="*/ 4078177 w 4659336"/>
              <a:gd name="connsiteY21" fmla="*/ 4995512 h 5091764"/>
              <a:gd name="connsiteX22" fmla="*/ 3904922 w 4659336"/>
              <a:gd name="connsiteY22" fmla="*/ 5005137 h 5091764"/>
              <a:gd name="connsiteX23" fmla="*/ 3866421 w 4659336"/>
              <a:gd name="connsiteY23" fmla="*/ 5014762 h 5091764"/>
              <a:gd name="connsiteX24" fmla="*/ 3779794 w 4659336"/>
              <a:gd name="connsiteY24" fmla="*/ 5034013 h 5091764"/>
              <a:gd name="connsiteX25" fmla="*/ 3702792 w 4659336"/>
              <a:gd name="connsiteY25" fmla="*/ 5062888 h 5091764"/>
              <a:gd name="connsiteX26" fmla="*/ 3645040 w 4659336"/>
              <a:gd name="connsiteY26" fmla="*/ 5082139 h 5091764"/>
              <a:gd name="connsiteX27" fmla="*/ 3616164 w 4659336"/>
              <a:gd name="connsiteY27" fmla="*/ 5091764 h 5091764"/>
              <a:gd name="connsiteX28" fmla="*/ 3250404 w 4659336"/>
              <a:gd name="connsiteY28" fmla="*/ 5082139 h 5091764"/>
              <a:gd name="connsiteX29" fmla="*/ 3240779 w 4659336"/>
              <a:gd name="connsiteY29" fmla="*/ 5043638 h 5091764"/>
              <a:gd name="connsiteX30" fmla="*/ 3231154 w 4659336"/>
              <a:gd name="connsiteY30" fmla="*/ 4937760 h 5091764"/>
              <a:gd name="connsiteX31" fmla="*/ 3211903 w 4659336"/>
              <a:gd name="connsiteY31" fmla="*/ 4899259 h 5091764"/>
              <a:gd name="connsiteX32" fmla="*/ 3192653 w 4659336"/>
              <a:gd name="connsiteY32" fmla="*/ 4841507 h 5091764"/>
              <a:gd name="connsiteX33" fmla="*/ 3183027 w 4659336"/>
              <a:gd name="connsiteY33" fmla="*/ 4793381 h 5091764"/>
              <a:gd name="connsiteX34" fmla="*/ 3154152 w 4659336"/>
              <a:gd name="connsiteY34" fmla="*/ 4754880 h 5091764"/>
              <a:gd name="connsiteX35" fmla="*/ 3134901 w 4659336"/>
              <a:gd name="connsiteY35" fmla="*/ 4706754 h 5091764"/>
              <a:gd name="connsiteX36" fmla="*/ 3115650 w 4659336"/>
              <a:gd name="connsiteY36" fmla="*/ 4398745 h 5091764"/>
              <a:gd name="connsiteX37" fmla="*/ 3106025 w 4659336"/>
              <a:gd name="connsiteY37" fmla="*/ 4225491 h 5091764"/>
              <a:gd name="connsiteX38" fmla="*/ 3096400 w 4659336"/>
              <a:gd name="connsiteY38" fmla="*/ 4196615 h 5091764"/>
              <a:gd name="connsiteX39" fmla="*/ 2961646 w 4659336"/>
              <a:gd name="connsiteY39" fmla="*/ 4186989 h 5091764"/>
              <a:gd name="connsiteX40" fmla="*/ 2923145 w 4659336"/>
              <a:gd name="connsiteY40" fmla="*/ 4167739 h 5091764"/>
              <a:gd name="connsiteX41" fmla="*/ 2778766 w 4659336"/>
              <a:gd name="connsiteY41" fmla="*/ 4138863 h 5091764"/>
              <a:gd name="connsiteX42" fmla="*/ 2807642 w 4659336"/>
              <a:gd name="connsiteY42" fmla="*/ 4023360 h 5091764"/>
              <a:gd name="connsiteX43" fmla="*/ 2836518 w 4659336"/>
              <a:gd name="connsiteY43" fmla="*/ 4004109 h 5091764"/>
              <a:gd name="connsiteX44" fmla="*/ 2894269 w 4659336"/>
              <a:gd name="connsiteY44" fmla="*/ 3907857 h 5091764"/>
              <a:gd name="connsiteX45" fmla="*/ 2913520 w 4659336"/>
              <a:gd name="connsiteY45" fmla="*/ 3878981 h 5091764"/>
              <a:gd name="connsiteX46" fmla="*/ 2923145 w 4659336"/>
              <a:gd name="connsiteY46" fmla="*/ 3850105 h 5091764"/>
              <a:gd name="connsiteX47" fmla="*/ 2942396 w 4659336"/>
              <a:gd name="connsiteY47" fmla="*/ 3821229 h 5091764"/>
              <a:gd name="connsiteX48" fmla="*/ 2847227 w 4659336"/>
              <a:gd name="connsiteY48" fmla="*/ 3831271 h 5091764"/>
              <a:gd name="connsiteX49" fmla="*/ 2864745 w 4659336"/>
              <a:gd name="connsiteY49" fmla="*/ 3784440 h 5091764"/>
              <a:gd name="connsiteX50" fmla="*/ 2834680 w 4659336"/>
              <a:gd name="connsiteY50" fmla="*/ 3805264 h 5091764"/>
              <a:gd name="connsiteX51" fmla="*/ 2776929 w 4659336"/>
              <a:gd name="connsiteY51" fmla="*/ 3854963 h 5091764"/>
              <a:gd name="connsiteX52" fmla="*/ 2616327 w 4659336"/>
              <a:gd name="connsiteY52" fmla="*/ 3773658 h 5091764"/>
              <a:gd name="connsiteX53" fmla="*/ 2568306 w 4659336"/>
              <a:gd name="connsiteY53" fmla="*/ 3728261 h 5091764"/>
              <a:gd name="connsiteX54" fmla="*/ 2527967 w 4659336"/>
              <a:gd name="connsiteY54" fmla="*/ 3703689 h 5091764"/>
              <a:gd name="connsiteX55" fmla="*/ 2491846 w 4659336"/>
              <a:gd name="connsiteY55" fmla="*/ 3644503 h 5091764"/>
              <a:gd name="connsiteX56" fmla="*/ 2389433 w 4659336"/>
              <a:gd name="connsiteY56" fmla="*/ 3654266 h 5091764"/>
              <a:gd name="connsiteX57" fmla="*/ 2372020 w 4659336"/>
              <a:gd name="connsiteY57" fmla="*/ 3657274 h 5091764"/>
              <a:gd name="connsiteX58" fmla="*/ 2326274 w 4659336"/>
              <a:gd name="connsiteY58" fmla="*/ 3614608 h 5091764"/>
              <a:gd name="connsiteX59" fmla="*/ 2325732 w 4659336"/>
              <a:gd name="connsiteY59" fmla="*/ 3625668 h 5091764"/>
              <a:gd name="connsiteX60" fmla="*/ 2295017 w 4659336"/>
              <a:gd name="connsiteY60" fmla="*/ 3610582 h 5091764"/>
              <a:gd name="connsiteX61" fmla="*/ 2267247 w 4659336"/>
              <a:gd name="connsiteY61" fmla="*/ 3611875 h 5091764"/>
              <a:gd name="connsiteX62" fmla="*/ 2156800 w 4659336"/>
              <a:gd name="connsiteY62" fmla="*/ 3613451 h 5091764"/>
              <a:gd name="connsiteX63" fmla="*/ 1948403 w 4659336"/>
              <a:gd name="connsiteY63" fmla="*/ 3573231 h 5091764"/>
              <a:gd name="connsiteX64" fmla="*/ 1775690 w 4659336"/>
              <a:gd name="connsiteY64" fmla="*/ 3416365 h 5091764"/>
              <a:gd name="connsiteX65" fmla="*/ 1686161 w 4659336"/>
              <a:gd name="connsiteY65" fmla="*/ 3283097 h 5091764"/>
              <a:gd name="connsiteX66" fmla="*/ 1556358 w 4659336"/>
              <a:gd name="connsiteY66" fmla="*/ 3147461 h 5091764"/>
              <a:gd name="connsiteX67" fmla="*/ 1527482 w 4659336"/>
              <a:gd name="connsiteY67" fmla="*/ 3176337 h 5091764"/>
              <a:gd name="connsiteX68" fmla="*/ 1488981 w 4659336"/>
              <a:gd name="connsiteY68" fmla="*/ 3195587 h 5091764"/>
              <a:gd name="connsiteX69" fmla="*/ 1469730 w 4659336"/>
              <a:gd name="connsiteY69" fmla="*/ 3224463 h 5091764"/>
              <a:gd name="connsiteX70" fmla="*/ 1402354 w 4659336"/>
              <a:gd name="connsiteY70" fmla="*/ 3253339 h 5091764"/>
              <a:gd name="connsiteX71" fmla="*/ 1334977 w 4659336"/>
              <a:gd name="connsiteY71" fmla="*/ 3301465 h 5091764"/>
              <a:gd name="connsiteX72" fmla="*/ 1277225 w 4659336"/>
              <a:gd name="connsiteY72" fmla="*/ 3320716 h 5091764"/>
              <a:gd name="connsiteX73" fmla="*/ 1238724 w 4659336"/>
              <a:gd name="connsiteY73" fmla="*/ 3349592 h 5091764"/>
              <a:gd name="connsiteX74" fmla="*/ 1180973 w 4659336"/>
              <a:gd name="connsiteY74" fmla="*/ 3368842 h 5091764"/>
              <a:gd name="connsiteX75" fmla="*/ 1142472 w 4659336"/>
              <a:gd name="connsiteY75" fmla="*/ 3388093 h 5091764"/>
              <a:gd name="connsiteX76" fmla="*/ 1093573 w 4659336"/>
              <a:gd name="connsiteY76" fmla="*/ 3510966 h 5091764"/>
              <a:gd name="connsiteX77" fmla="*/ 940341 w 4659336"/>
              <a:gd name="connsiteY77" fmla="*/ 3445844 h 5091764"/>
              <a:gd name="connsiteX78" fmla="*/ 967044 w 4659336"/>
              <a:gd name="connsiteY78" fmla="*/ 3559826 h 5091764"/>
              <a:gd name="connsiteX79" fmla="*/ 872964 w 4659336"/>
              <a:gd name="connsiteY79" fmla="*/ 3474720 h 5091764"/>
              <a:gd name="connsiteX80" fmla="*/ 834463 w 4659336"/>
              <a:gd name="connsiteY80" fmla="*/ 3493971 h 5091764"/>
              <a:gd name="connsiteX81" fmla="*/ 767086 w 4659336"/>
              <a:gd name="connsiteY81" fmla="*/ 3513221 h 5091764"/>
              <a:gd name="connsiteX82" fmla="*/ 738210 w 4659336"/>
              <a:gd name="connsiteY82" fmla="*/ 3532472 h 5091764"/>
              <a:gd name="connsiteX83" fmla="*/ 604326 w 4659336"/>
              <a:gd name="connsiteY83" fmla="*/ 3657547 h 5091764"/>
              <a:gd name="connsiteX84" fmla="*/ 603457 w 4659336"/>
              <a:gd name="connsiteY84" fmla="*/ 3503596 h 5091764"/>
              <a:gd name="connsiteX85" fmla="*/ 473579 w 4659336"/>
              <a:gd name="connsiteY85" fmla="*/ 3490025 h 5091764"/>
              <a:gd name="connsiteX86" fmla="*/ 526455 w 4659336"/>
              <a:gd name="connsiteY86" fmla="*/ 3397718 h 5091764"/>
              <a:gd name="connsiteX87" fmla="*/ 497579 w 4659336"/>
              <a:gd name="connsiteY87" fmla="*/ 3378467 h 5091764"/>
              <a:gd name="connsiteX88" fmla="*/ 468703 w 4659336"/>
              <a:gd name="connsiteY88" fmla="*/ 3349592 h 5091764"/>
              <a:gd name="connsiteX89" fmla="*/ 478328 w 4659336"/>
              <a:gd name="connsiteY89" fmla="*/ 3262964 h 5091764"/>
              <a:gd name="connsiteX90" fmla="*/ 516829 w 4659336"/>
              <a:gd name="connsiteY90" fmla="*/ 3224463 h 5091764"/>
              <a:gd name="connsiteX91" fmla="*/ 584206 w 4659336"/>
              <a:gd name="connsiteY91" fmla="*/ 3195587 h 5091764"/>
              <a:gd name="connsiteX92" fmla="*/ 613082 w 4659336"/>
              <a:gd name="connsiteY92" fmla="*/ 3166712 h 5091764"/>
              <a:gd name="connsiteX93" fmla="*/ 651583 w 4659336"/>
              <a:gd name="connsiteY93" fmla="*/ 3147461 h 5091764"/>
              <a:gd name="connsiteX94" fmla="*/ 670834 w 4659336"/>
              <a:gd name="connsiteY94" fmla="*/ 3118585 h 5091764"/>
              <a:gd name="connsiteX95" fmla="*/ 680459 w 4659336"/>
              <a:gd name="connsiteY95" fmla="*/ 3089709 h 5091764"/>
              <a:gd name="connsiteX96" fmla="*/ 728585 w 4659336"/>
              <a:gd name="connsiteY96" fmla="*/ 3031958 h 5091764"/>
              <a:gd name="connsiteX97" fmla="*/ 747836 w 4659336"/>
              <a:gd name="connsiteY97" fmla="*/ 3003082 h 5091764"/>
              <a:gd name="connsiteX98" fmla="*/ 757461 w 4659336"/>
              <a:gd name="connsiteY98" fmla="*/ 2964581 h 5091764"/>
              <a:gd name="connsiteX99" fmla="*/ 651583 w 4659336"/>
              <a:gd name="connsiteY99" fmla="*/ 2887579 h 5091764"/>
              <a:gd name="connsiteX100" fmla="*/ 564956 w 4659336"/>
              <a:gd name="connsiteY100" fmla="*/ 2839453 h 5091764"/>
              <a:gd name="connsiteX101" fmla="*/ 536080 w 4659336"/>
              <a:gd name="connsiteY101" fmla="*/ 2800952 h 5091764"/>
              <a:gd name="connsiteX102" fmla="*/ 478328 w 4659336"/>
              <a:gd name="connsiteY102" fmla="*/ 2781701 h 5091764"/>
              <a:gd name="connsiteX103" fmla="*/ 439827 w 4659336"/>
              <a:gd name="connsiteY103" fmla="*/ 2762451 h 5091764"/>
              <a:gd name="connsiteX104" fmla="*/ 420577 w 4659336"/>
              <a:gd name="connsiteY104" fmla="*/ 2733575 h 5091764"/>
              <a:gd name="connsiteX105" fmla="*/ 391701 w 4659336"/>
              <a:gd name="connsiteY105" fmla="*/ 2714324 h 5091764"/>
              <a:gd name="connsiteX106" fmla="*/ 353200 w 4659336"/>
              <a:gd name="connsiteY106" fmla="*/ 2666198 h 5091764"/>
              <a:gd name="connsiteX107" fmla="*/ 324324 w 4659336"/>
              <a:gd name="connsiteY107" fmla="*/ 2627697 h 5091764"/>
              <a:gd name="connsiteX108" fmla="*/ 285823 w 4659336"/>
              <a:gd name="connsiteY108" fmla="*/ 2618072 h 5091764"/>
              <a:gd name="connsiteX109" fmla="*/ 228072 w 4659336"/>
              <a:gd name="connsiteY109" fmla="*/ 2589196 h 5091764"/>
              <a:gd name="connsiteX110" fmla="*/ 218446 w 4659336"/>
              <a:gd name="connsiteY110" fmla="*/ 2560320 h 5091764"/>
              <a:gd name="connsiteX111" fmla="*/ 189570 w 4659336"/>
              <a:gd name="connsiteY111" fmla="*/ 2531444 h 5091764"/>
              <a:gd name="connsiteX112" fmla="*/ 160695 w 4659336"/>
              <a:gd name="connsiteY112" fmla="*/ 2492943 h 5091764"/>
              <a:gd name="connsiteX113" fmla="*/ 141444 w 4659336"/>
              <a:gd name="connsiteY113" fmla="*/ 2377440 h 5091764"/>
              <a:gd name="connsiteX114" fmla="*/ 131819 w 4659336"/>
              <a:gd name="connsiteY114" fmla="*/ 2338939 h 5091764"/>
              <a:gd name="connsiteX115" fmla="*/ 122194 w 4659336"/>
              <a:gd name="connsiteY115" fmla="*/ 2281187 h 5091764"/>
              <a:gd name="connsiteX116" fmla="*/ 93318 w 4659336"/>
              <a:gd name="connsiteY116" fmla="*/ 2184935 h 5091764"/>
              <a:gd name="connsiteX117" fmla="*/ 74067 w 4659336"/>
              <a:gd name="connsiteY117" fmla="*/ 2088682 h 5091764"/>
              <a:gd name="connsiteX118" fmla="*/ 35566 w 4659336"/>
              <a:gd name="connsiteY118" fmla="*/ 2011680 h 5091764"/>
              <a:gd name="connsiteX119" fmla="*/ 25941 w 4659336"/>
              <a:gd name="connsiteY119" fmla="*/ 1944303 h 5091764"/>
              <a:gd name="connsiteX120" fmla="*/ 16316 w 4659336"/>
              <a:gd name="connsiteY120" fmla="*/ 1915427 h 5091764"/>
              <a:gd name="connsiteX121" fmla="*/ 45192 w 4659336"/>
              <a:gd name="connsiteY121" fmla="*/ 1549667 h 5091764"/>
              <a:gd name="connsiteX122" fmla="*/ 54817 w 4659336"/>
              <a:gd name="connsiteY122" fmla="*/ 1443789 h 5091764"/>
              <a:gd name="connsiteX123" fmla="*/ 64442 w 4659336"/>
              <a:gd name="connsiteY123" fmla="*/ 1405288 h 5091764"/>
              <a:gd name="connsiteX124" fmla="*/ 83693 w 4659336"/>
              <a:gd name="connsiteY124" fmla="*/ 1347537 h 5091764"/>
              <a:gd name="connsiteX125" fmla="*/ 430202 w 4659336"/>
              <a:gd name="connsiteY125" fmla="*/ 1309036 h 5091764"/>
              <a:gd name="connsiteX126" fmla="*/ 709335 w 4659336"/>
              <a:gd name="connsiteY126" fmla="*/ 1280160 h 5091764"/>
              <a:gd name="connsiteX127" fmla="*/ 747836 w 4659336"/>
              <a:gd name="connsiteY127" fmla="*/ 1270535 h 5091764"/>
              <a:gd name="connsiteX128" fmla="*/ 959592 w 4659336"/>
              <a:gd name="connsiteY128" fmla="*/ 1260909 h 5091764"/>
              <a:gd name="connsiteX129" fmla="*/ 1075095 w 4659336"/>
              <a:gd name="connsiteY129" fmla="*/ 1222408 h 5091764"/>
              <a:gd name="connsiteX130" fmla="*/ 1190598 w 4659336"/>
              <a:gd name="connsiteY130" fmla="*/ 1174282 h 5091764"/>
              <a:gd name="connsiteX131" fmla="*/ 1209848 w 4659336"/>
              <a:gd name="connsiteY131" fmla="*/ 1145406 h 5091764"/>
              <a:gd name="connsiteX132" fmla="*/ 1344602 w 4659336"/>
              <a:gd name="connsiteY132" fmla="*/ 1087655 h 5091764"/>
              <a:gd name="connsiteX133" fmla="*/ 1373478 w 4659336"/>
              <a:gd name="connsiteY133" fmla="*/ 1049154 h 5091764"/>
              <a:gd name="connsiteX134" fmla="*/ 1402354 w 4659336"/>
              <a:gd name="connsiteY134" fmla="*/ 1039528 h 5091764"/>
              <a:gd name="connsiteX135" fmla="*/ 1546733 w 4659336"/>
              <a:gd name="connsiteY135" fmla="*/ 1020278 h 5091764"/>
              <a:gd name="connsiteX136" fmla="*/ 1750912 w 4659336"/>
              <a:gd name="connsiteY136" fmla="*/ 1513987 h 5091764"/>
              <a:gd name="connsiteX137" fmla="*/ 1817748 w 4659336"/>
              <a:gd name="connsiteY137" fmla="*/ 1343046 h 5091764"/>
              <a:gd name="connsiteX138" fmla="*/ 1805636 w 4659336"/>
              <a:gd name="connsiteY138" fmla="*/ 1298947 h 5091764"/>
              <a:gd name="connsiteX139" fmla="*/ 1865226 w 4659336"/>
              <a:gd name="connsiteY139" fmla="*/ 1325229 h 5091764"/>
              <a:gd name="connsiteX140" fmla="*/ 1920597 w 4659336"/>
              <a:gd name="connsiteY140" fmla="*/ 1293625 h 5091764"/>
              <a:gd name="connsiteX141" fmla="*/ 1945255 w 4659336"/>
              <a:gd name="connsiteY141" fmla="*/ 1239898 h 5091764"/>
              <a:gd name="connsiteX142" fmla="*/ 1973483 w 4659336"/>
              <a:gd name="connsiteY142" fmla="*/ 1234438 h 5091764"/>
              <a:gd name="connsiteX143" fmla="*/ 2012526 w 4659336"/>
              <a:gd name="connsiteY143" fmla="*/ 1209588 h 5091764"/>
              <a:gd name="connsiteX144" fmla="*/ 2020314 w 4659336"/>
              <a:gd name="connsiteY144" fmla="*/ 1198529 h 5091764"/>
              <a:gd name="connsiteX145" fmla="*/ 1970244 w 4659336"/>
              <a:gd name="connsiteY145" fmla="*/ 885524 h 5091764"/>
              <a:gd name="connsiteX146" fmla="*/ 2047246 w 4659336"/>
              <a:gd name="connsiteY146" fmla="*/ 837398 h 5091764"/>
              <a:gd name="connsiteX147" fmla="*/ 2076122 w 4659336"/>
              <a:gd name="connsiteY147" fmla="*/ 818147 h 5091764"/>
              <a:gd name="connsiteX148" fmla="*/ 2114623 w 4659336"/>
              <a:gd name="connsiteY148" fmla="*/ 808522 h 5091764"/>
              <a:gd name="connsiteX149" fmla="*/ 2162749 w 4659336"/>
              <a:gd name="connsiteY149" fmla="*/ 789272 h 5091764"/>
              <a:gd name="connsiteX150" fmla="*/ 2191625 w 4659336"/>
              <a:gd name="connsiteY150" fmla="*/ 731520 h 5091764"/>
              <a:gd name="connsiteX151" fmla="*/ 2220501 w 4659336"/>
              <a:gd name="connsiteY151" fmla="*/ 721895 h 5091764"/>
              <a:gd name="connsiteX152" fmla="*/ 2249377 w 4659336"/>
              <a:gd name="connsiteY152" fmla="*/ 635267 h 5091764"/>
              <a:gd name="connsiteX153" fmla="*/ 2287878 w 4659336"/>
              <a:gd name="connsiteY153" fmla="*/ 606392 h 5091764"/>
              <a:gd name="connsiteX154" fmla="*/ 2326379 w 4659336"/>
              <a:gd name="connsiteY154" fmla="*/ 596766 h 5091764"/>
              <a:gd name="connsiteX155" fmla="*/ 2355255 w 4659336"/>
              <a:gd name="connsiteY155" fmla="*/ 616017 h 5091764"/>
              <a:gd name="connsiteX156" fmla="*/ 2384130 w 4659336"/>
              <a:gd name="connsiteY156" fmla="*/ 625642 h 5091764"/>
              <a:gd name="connsiteX157" fmla="*/ 2422632 w 4659336"/>
              <a:gd name="connsiteY157" fmla="*/ 654518 h 5091764"/>
              <a:gd name="connsiteX158" fmla="*/ 2499634 w 4659336"/>
              <a:gd name="connsiteY158" fmla="*/ 683394 h 5091764"/>
              <a:gd name="connsiteX159" fmla="*/ 2528509 w 4659336"/>
              <a:gd name="connsiteY159" fmla="*/ 702644 h 5091764"/>
              <a:gd name="connsiteX160" fmla="*/ 2701764 w 4659336"/>
              <a:gd name="connsiteY160" fmla="*/ 693019 h 5091764"/>
              <a:gd name="connsiteX161" fmla="*/ 2749890 w 4659336"/>
              <a:gd name="connsiteY161" fmla="*/ 673768 h 5091764"/>
              <a:gd name="connsiteX162" fmla="*/ 2817267 w 4659336"/>
              <a:gd name="connsiteY162" fmla="*/ 654518 h 5091764"/>
              <a:gd name="connsiteX163" fmla="*/ 2855768 w 4659336"/>
              <a:gd name="connsiteY163" fmla="*/ 635267 h 5091764"/>
              <a:gd name="connsiteX164" fmla="*/ 2923145 w 4659336"/>
              <a:gd name="connsiteY164" fmla="*/ 587141 h 5091764"/>
              <a:gd name="connsiteX165" fmla="*/ 2952021 w 4659336"/>
              <a:gd name="connsiteY165" fmla="*/ 567891 h 5091764"/>
              <a:gd name="connsiteX166" fmla="*/ 3009773 w 4659336"/>
              <a:gd name="connsiteY166" fmla="*/ 539015 h 5091764"/>
              <a:gd name="connsiteX167" fmla="*/ 3077149 w 4659336"/>
              <a:gd name="connsiteY167" fmla="*/ 471638 h 5091764"/>
              <a:gd name="connsiteX168" fmla="*/ 3096400 w 4659336"/>
              <a:gd name="connsiteY168" fmla="*/ 433137 h 5091764"/>
              <a:gd name="connsiteX169" fmla="*/ 3125276 w 4659336"/>
              <a:gd name="connsiteY169" fmla="*/ 413886 h 5091764"/>
              <a:gd name="connsiteX170" fmla="*/ 3154152 w 4659336"/>
              <a:gd name="connsiteY170" fmla="*/ 375385 h 5091764"/>
              <a:gd name="connsiteX171" fmla="*/ 3183027 w 4659336"/>
              <a:gd name="connsiteY171" fmla="*/ 346509 h 5091764"/>
              <a:gd name="connsiteX172" fmla="*/ 3192653 w 4659336"/>
              <a:gd name="connsiteY172" fmla="*/ 308008 h 5091764"/>
              <a:gd name="connsiteX173" fmla="*/ 3221528 w 4659336"/>
              <a:gd name="connsiteY173" fmla="*/ 288758 h 5091764"/>
              <a:gd name="connsiteX174" fmla="*/ 3250404 w 4659336"/>
              <a:gd name="connsiteY174" fmla="*/ 259882 h 5091764"/>
              <a:gd name="connsiteX175" fmla="*/ 3308156 w 4659336"/>
              <a:gd name="connsiteY175" fmla="*/ 192505 h 5091764"/>
              <a:gd name="connsiteX176" fmla="*/ 3317781 w 4659336"/>
              <a:gd name="connsiteY176" fmla="*/ 144379 h 5091764"/>
              <a:gd name="connsiteX177" fmla="*/ 3337032 w 4659336"/>
              <a:gd name="connsiteY177" fmla="*/ 86627 h 5091764"/>
              <a:gd name="connsiteX178" fmla="*/ 3356282 w 4659336"/>
              <a:gd name="connsiteY178" fmla="*/ 19251 h 5091764"/>
              <a:gd name="connsiteX179" fmla="*/ 3385158 w 4659336"/>
              <a:gd name="connsiteY179" fmla="*/ 0 h 5091764"/>
              <a:gd name="connsiteX180" fmla="*/ 3462160 w 4659336"/>
              <a:gd name="connsiteY180" fmla="*/ 28876 h 5091764"/>
              <a:gd name="connsiteX181" fmla="*/ 3491036 w 4659336"/>
              <a:gd name="connsiteY181" fmla="*/ 57752 h 5091764"/>
              <a:gd name="connsiteX182" fmla="*/ 3519912 w 4659336"/>
              <a:gd name="connsiteY182" fmla="*/ 77002 h 5091764"/>
              <a:gd name="connsiteX183" fmla="*/ 3539162 w 4659336"/>
              <a:gd name="connsiteY183" fmla="*/ 115503 h 5091764"/>
              <a:gd name="connsiteX184" fmla="*/ 3568038 w 4659336"/>
              <a:gd name="connsiteY184" fmla="*/ 154004 h 5091764"/>
              <a:gd name="connsiteX185" fmla="*/ 3577663 w 4659336"/>
              <a:gd name="connsiteY185" fmla="*/ 182880 h 5091764"/>
              <a:gd name="connsiteX186" fmla="*/ 3616164 w 4659336"/>
              <a:gd name="connsiteY186" fmla="*/ 240632 h 5091764"/>
              <a:gd name="connsiteX187" fmla="*/ 3664290 w 4659336"/>
              <a:gd name="connsiteY187" fmla="*/ 317634 h 5091764"/>
              <a:gd name="connsiteX188" fmla="*/ 3702792 w 4659336"/>
              <a:gd name="connsiteY188" fmla="*/ 365760 h 5091764"/>
              <a:gd name="connsiteX189" fmla="*/ 3722042 w 4659336"/>
              <a:gd name="connsiteY189" fmla="*/ 394636 h 5091764"/>
              <a:gd name="connsiteX190" fmla="*/ 3760543 w 4659336"/>
              <a:gd name="connsiteY190" fmla="*/ 413886 h 5091764"/>
              <a:gd name="connsiteX191" fmla="*/ 3827920 w 4659336"/>
              <a:gd name="connsiteY191" fmla="*/ 481263 h 5091764"/>
              <a:gd name="connsiteX192" fmla="*/ 3837545 w 4659336"/>
              <a:gd name="connsiteY192" fmla="*/ 510139 h 5091764"/>
              <a:gd name="connsiteX193" fmla="*/ 3895297 w 4659336"/>
              <a:gd name="connsiteY193" fmla="*/ 539015 h 5091764"/>
              <a:gd name="connsiteX194" fmla="*/ 3953048 w 4659336"/>
              <a:gd name="connsiteY194" fmla="*/ 596766 h 5091764"/>
              <a:gd name="connsiteX195" fmla="*/ 4010800 w 4659336"/>
              <a:gd name="connsiteY195" fmla="*/ 635267 h 5091764"/>
              <a:gd name="connsiteX196" fmla="*/ 4039676 w 4659336"/>
              <a:gd name="connsiteY196" fmla="*/ 654518 h 5091764"/>
              <a:gd name="connsiteX197" fmla="*/ 4068552 w 4659336"/>
              <a:gd name="connsiteY197" fmla="*/ 683394 h 5091764"/>
              <a:gd name="connsiteX198" fmla="*/ 4135928 w 4659336"/>
              <a:gd name="connsiteY198" fmla="*/ 712269 h 5091764"/>
              <a:gd name="connsiteX199" fmla="*/ 4203305 w 4659336"/>
              <a:gd name="connsiteY199" fmla="*/ 750771 h 5091764"/>
              <a:gd name="connsiteX200" fmla="*/ 4261057 w 4659336"/>
              <a:gd name="connsiteY200" fmla="*/ 770021 h 5091764"/>
              <a:gd name="connsiteX201" fmla="*/ 4289933 w 4659336"/>
              <a:gd name="connsiteY201" fmla="*/ 789272 h 5091764"/>
              <a:gd name="connsiteX202" fmla="*/ 4328434 w 4659336"/>
              <a:gd name="connsiteY202" fmla="*/ 827773 h 5091764"/>
              <a:gd name="connsiteX203" fmla="*/ 4415061 w 4659336"/>
              <a:gd name="connsiteY203" fmla="*/ 875899 h 5091764"/>
              <a:gd name="connsiteX204" fmla="*/ 4443937 w 4659336"/>
              <a:gd name="connsiteY204" fmla="*/ 885524 h 5091764"/>
              <a:gd name="connsiteX205" fmla="*/ 4453562 w 4659336"/>
              <a:gd name="connsiteY205" fmla="*/ 914400 h 5091764"/>
              <a:gd name="connsiteX206" fmla="*/ 4482438 w 4659336"/>
              <a:gd name="connsiteY206" fmla="*/ 885524 h 5091764"/>
              <a:gd name="connsiteX0" fmla="*/ 4482438 w 4659336"/>
              <a:gd name="connsiteY0" fmla="*/ 885524 h 5091764"/>
              <a:gd name="connsiteX1" fmla="*/ 4482438 w 4659336"/>
              <a:gd name="connsiteY1" fmla="*/ 885524 h 5091764"/>
              <a:gd name="connsiteX2" fmla="*/ 4501688 w 4659336"/>
              <a:gd name="connsiteY2" fmla="*/ 2069432 h 5091764"/>
              <a:gd name="connsiteX3" fmla="*/ 4549815 w 4659336"/>
              <a:gd name="connsiteY3" fmla="*/ 2127183 h 5091764"/>
              <a:gd name="connsiteX4" fmla="*/ 4559440 w 4659336"/>
              <a:gd name="connsiteY4" fmla="*/ 2175309 h 5091764"/>
              <a:gd name="connsiteX5" fmla="*/ 4569065 w 4659336"/>
              <a:gd name="connsiteY5" fmla="*/ 2723949 h 5091764"/>
              <a:gd name="connsiteX6" fmla="*/ 4588316 w 4659336"/>
              <a:gd name="connsiteY6" fmla="*/ 2858703 h 5091764"/>
              <a:gd name="connsiteX7" fmla="*/ 4597941 w 4659336"/>
              <a:gd name="connsiteY7" fmla="*/ 2945331 h 5091764"/>
              <a:gd name="connsiteX8" fmla="*/ 4607566 w 4659336"/>
              <a:gd name="connsiteY8" fmla="*/ 3022333 h 5091764"/>
              <a:gd name="connsiteX9" fmla="*/ 4452704 w 4659336"/>
              <a:gd name="connsiteY9" fmla="*/ 4090737 h 5091764"/>
              <a:gd name="connsiteX10" fmla="*/ 4626817 w 4659336"/>
              <a:gd name="connsiteY10" fmla="*/ 4138863 h 5091764"/>
              <a:gd name="connsiteX11" fmla="*/ 4646067 w 4659336"/>
              <a:gd name="connsiteY11" fmla="*/ 4177364 h 5091764"/>
              <a:gd name="connsiteX12" fmla="*/ 4478552 w 4659336"/>
              <a:gd name="connsiteY12" fmla="*/ 4316560 h 5091764"/>
              <a:gd name="connsiteX13" fmla="*/ 4636442 w 4659336"/>
              <a:gd name="connsiteY13" fmla="*/ 4639377 h 5091764"/>
              <a:gd name="connsiteX14" fmla="*/ 4626817 w 4659336"/>
              <a:gd name="connsiteY14" fmla="*/ 4668253 h 5091764"/>
              <a:gd name="connsiteX15" fmla="*/ 4493689 w 4659336"/>
              <a:gd name="connsiteY15" fmla="*/ 4897963 h 5091764"/>
              <a:gd name="connsiteX16" fmla="*/ 4569065 w 4659336"/>
              <a:gd name="connsiteY16" fmla="*/ 4937760 h 5091764"/>
              <a:gd name="connsiteX17" fmla="*/ 4559440 w 4659336"/>
              <a:gd name="connsiteY17" fmla="*/ 4985886 h 5091764"/>
              <a:gd name="connsiteX18" fmla="*/ 4445021 w 4659336"/>
              <a:gd name="connsiteY18" fmla="*/ 4967933 h 5091764"/>
              <a:gd name="connsiteX19" fmla="*/ 4443937 w 4659336"/>
              <a:gd name="connsiteY19" fmla="*/ 5005137 h 5091764"/>
              <a:gd name="connsiteX20" fmla="*/ 4415061 w 4659336"/>
              <a:gd name="connsiteY20" fmla="*/ 5014762 h 5091764"/>
              <a:gd name="connsiteX21" fmla="*/ 4078177 w 4659336"/>
              <a:gd name="connsiteY21" fmla="*/ 4995512 h 5091764"/>
              <a:gd name="connsiteX22" fmla="*/ 3904922 w 4659336"/>
              <a:gd name="connsiteY22" fmla="*/ 5005137 h 5091764"/>
              <a:gd name="connsiteX23" fmla="*/ 3866421 w 4659336"/>
              <a:gd name="connsiteY23" fmla="*/ 5014762 h 5091764"/>
              <a:gd name="connsiteX24" fmla="*/ 3779794 w 4659336"/>
              <a:gd name="connsiteY24" fmla="*/ 5034013 h 5091764"/>
              <a:gd name="connsiteX25" fmla="*/ 3702792 w 4659336"/>
              <a:gd name="connsiteY25" fmla="*/ 5062888 h 5091764"/>
              <a:gd name="connsiteX26" fmla="*/ 3645040 w 4659336"/>
              <a:gd name="connsiteY26" fmla="*/ 5082139 h 5091764"/>
              <a:gd name="connsiteX27" fmla="*/ 3616164 w 4659336"/>
              <a:gd name="connsiteY27" fmla="*/ 5091764 h 5091764"/>
              <a:gd name="connsiteX28" fmla="*/ 3250404 w 4659336"/>
              <a:gd name="connsiteY28" fmla="*/ 5082139 h 5091764"/>
              <a:gd name="connsiteX29" fmla="*/ 3240779 w 4659336"/>
              <a:gd name="connsiteY29" fmla="*/ 5043638 h 5091764"/>
              <a:gd name="connsiteX30" fmla="*/ 3231154 w 4659336"/>
              <a:gd name="connsiteY30" fmla="*/ 4937760 h 5091764"/>
              <a:gd name="connsiteX31" fmla="*/ 3211903 w 4659336"/>
              <a:gd name="connsiteY31" fmla="*/ 4899259 h 5091764"/>
              <a:gd name="connsiteX32" fmla="*/ 3192653 w 4659336"/>
              <a:gd name="connsiteY32" fmla="*/ 4841507 h 5091764"/>
              <a:gd name="connsiteX33" fmla="*/ 3183027 w 4659336"/>
              <a:gd name="connsiteY33" fmla="*/ 4793381 h 5091764"/>
              <a:gd name="connsiteX34" fmla="*/ 3154152 w 4659336"/>
              <a:gd name="connsiteY34" fmla="*/ 4754880 h 5091764"/>
              <a:gd name="connsiteX35" fmla="*/ 3134901 w 4659336"/>
              <a:gd name="connsiteY35" fmla="*/ 4706754 h 5091764"/>
              <a:gd name="connsiteX36" fmla="*/ 3115650 w 4659336"/>
              <a:gd name="connsiteY36" fmla="*/ 4398745 h 5091764"/>
              <a:gd name="connsiteX37" fmla="*/ 3106025 w 4659336"/>
              <a:gd name="connsiteY37" fmla="*/ 4225491 h 5091764"/>
              <a:gd name="connsiteX38" fmla="*/ 3096400 w 4659336"/>
              <a:gd name="connsiteY38" fmla="*/ 4196615 h 5091764"/>
              <a:gd name="connsiteX39" fmla="*/ 2961646 w 4659336"/>
              <a:gd name="connsiteY39" fmla="*/ 4186989 h 5091764"/>
              <a:gd name="connsiteX40" fmla="*/ 2923145 w 4659336"/>
              <a:gd name="connsiteY40" fmla="*/ 4167739 h 5091764"/>
              <a:gd name="connsiteX41" fmla="*/ 2778766 w 4659336"/>
              <a:gd name="connsiteY41" fmla="*/ 4138863 h 5091764"/>
              <a:gd name="connsiteX42" fmla="*/ 2807642 w 4659336"/>
              <a:gd name="connsiteY42" fmla="*/ 4023360 h 5091764"/>
              <a:gd name="connsiteX43" fmla="*/ 2836518 w 4659336"/>
              <a:gd name="connsiteY43" fmla="*/ 4004109 h 5091764"/>
              <a:gd name="connsiteX44" fmla="*/ 2894269 w 4659336"/>
              <a:gd name="connsiteY44" fmla="*/ 3907857 h 5091764"/>
              <a:gd name="connsiteX45" fmla="*/ 2913520 w 4659336"/>
              <a:gd name="connsiteY45" fmla="*/ 3878981 h 5091764"/>
              <a:gd name="connsiteX46" fmla="*/ 2923145 w 4659336"/>
              <a:gd name="connsiteY46" fmla="*/ 3850105 h 5091764"/>
              <a:gd name="connsiteX47" fmla="*/ 2942396 w 4659336"/>
              <a:gd name="connsiteY47" fmla="*/ 3821229 h 5091764"/>
              <a:gd name="connsiteX48" fmla="*/ 2847227 w 4659336"/>
              <a:gd name="connsiteY48" fmla="*/ 3831271 h 5091764"/>
              <a:gd name="connsiteX49" fmla="*/ 2864745 w 4659336"/>
              <a:gd name="connsiteY49" fmla="*/ 3784440 h 5091764"/>
              <a:gd name="connsiteX50" fmla="*/ 2834680 w 4659336"/>
              <a:gd name="connsiteY50" fmla="*/ 3805264 h 5091764"/>
              <a:gd name="connsiteX51" fmla="*/ 2776929 w 4659336"/>
              <a:gd name="connsiteY51" fmla="*/ 3854963 h 5091764"/>
              <a:gd name="connsiteX52" fmla="*/ 2616327 w 4659336"/>
              <a:gd name="connsiteY52" fmla="*/ 3773658 h 5091764"/>
              <a:gd name="connsiteX53" fmla="*/ 2568306 w 4659336"/>
              <a:gd name="connsiteY53" fmla="*/ 3728261 h 5091764"/>
              <a:gd name="connsiteX54" fmla="*/ 2527967 w 4659336"/>
              <a:gd name="connsiteY54" fmla="*/ 3703689 h 5091764"/>
              <a:gd name="connsiteX55" fmla="*/ 2491846 w 4659336"/>
              <a:gd name="connsiteY55" fmla="*/ 3644503 h 5091764"/>
              <a:gd name="connsiteX56" fmla="*/ 2389433 w 4659336"/>
              <a:gd name="connsiteY56" fmla="*/ 3654266 h 5091764"/>
              <a:gd name="connsiteX57" fmla="*/ 2372020 w 4659336"/>
              <a:gd name="connsiteY57" fmla="*/ 3657274 h 5091764"/>
              <a:gd name="connsiteX58" fmla="*/ 2326274 w 4659336"/>
              <a:gd name="connsiteY58" fmla="*/ 3614608 h 5091764"/>
              <a:gd name="connsiteX59" fmla="*/ 2325732 w 4659336"/>
              <a:gd name="connsiteY59" fmla="*/ 3625668 h 5091764"/>
              <a:gd name="connsiteX60" fmla="*/ 2295017 w 4659336"/>
              <a:gd name="connsiteY60" fmla="*/ 3610582 h 5091764"/>
              <a:gd name="connsiteX61" fmla="*/ 2267247 w 4659336"/>
              <a:gd name="connsiteY61" fmla="*/ 3611875 h 5091764"/>
              <a:gd name="connsiteX62" fmla="*/ 2156800 w 4659336"/>
              <a:gd name="connsiteY62" fmla="*/ 3613451 h 5091764"/>
              <a:gd name="connsiteX63" fmla="*/ 1948403 w 4659336"/>
              <a:gd name="connsiteY63" fmla="*/ 3573231 h 5091764"/>
              <a:gd name="connsiteX64" fmla="*/ 1775690 w 4659336"/>
              <a:gd name="connsiteY64" fmla="*/ 3416365 h 5091764"/>
              <a:gd name="connsiteX65" fmla="*/ 1686161 w 4659336"/>
              <a:gd name="connsiteY65" fmla="*/ 3283097 h 5091764"/>
              <a:gd name="connsiteX66" fmla="*/ 1556358 w 4659336"/>
              <a:gd name="connsiteY66" fmla="*/ 3147461 h 5091764"/>
              <a:gd name="connsiteX67" fmla="*/ 1527482 w 4659336"/>
              <a:gd name="connsiteY67" fmla="*/ 3176337 h 5091764"/>
              <a:gd name="connsiteX68" fmla="*/ 1488981 w 4659336"/>
              <a:gd name="connsiteY68" fmla="*/ 3195587 h 5091764"/>
              <a:gd name="connsiteX69" fmla="*/ 1469730 w 4659336"/>
              <a:gd name="connsiteY69" fmla="*/ 3224463 h 5091764"/>
              <a:gd name="connsiteX70" fmla="*/ 1402354 w 4659336"/>
              <a:gd name="connsiteY70" fmla="*/ 3253339 h 5091764"/>
              <a:gd name="connsiteX71" fmla="*/ 1334977 w 4659336"/>
              <a:gd name="connsiteY71" fmla="*/ 3301465 h 5091764"/>
              <a:gd name="connsiteX72" fmla="*/ 1277225 w 4659336"/>
              <a:gd name="connsiteY72" fmla="*/ 3320716 h 5091764"/>
              <a:gd name="connsiteX73" fmla="*/ 1238724 w 4659336"/>
              <a:gd name="connsiteY73" fmla="*/ 3349592 h 5091764"/>
              <a:gd name="connsiteX74" fmla="*/ 1180973 w 4659336"/>
              <a:gd name="connsiteY74" fmla="*/ 3368842 h 5091764"/>
              <a:gd name="connsiteX75" fmla="*/ 1142472 w 4659336"/>
              <a:gd name="connsiteY75" fmla="*/ 3388093 h 5091764"/>
              <a:gd name="connsiteX76" fmla="*/ 1093573 w 4659336"/>
              <a:gd name="connsiteY76" fmla="*/ 3510966 h 5091764"/>
              <a:gd name="connsiteX77" fmla="*/ 940341 w 4659336"/>
              <a:gd name="connsiteY77" fmla="*/ 3445844 h 5091764"/>
              <a:gd name="connsiteX78" fmla="*/ 967044 w 4659336"/>
              <a:gd name="connsiteY78" fmla="*/ 3559826 h 5091764"/>
              <a:gd name="connsiteX79" fmla="*/ 872964 w 4659336"/>
              <a:gd name="connsiteY79" fmla="*/ 3474720 h 5091764"/>
              <a:gd name="connsiteX80" fmla="*/ 834463 w 4659336"/>
              <a:gd name="connsiteY80" fmla="*/ 3493971 h 5091764"/>
              <a:gd name="connsiteX81" fmla="*/ 767086 w 4659336"/>
              <a:gd name="connsiteY81" fmla="*/ 3513221 h 5091764"/>
              <a:gd name="connsiteX82" fmla="*/ 738210 w 4659336"/>
              <a:gd name="connsiteY82" fmla="*/ 3532472 h 5091764"/>
              <a:gd name="connsiteX83" fmla="*/ 604326 w 4659336"/>
              <a:gd name="connsiteY83" fmla="*/ 3657547 h 5091764"/>
              <a:gd name="connsiteX84" fmla="*/ 603457 w 4659336"/>
              <a:gd name="connsiteY84" fmla="*/ 3503596 h 5091764"/>
              <a:gd name="connsiteX85" fmla="*/ 473579 w 4659336"/>
              <a:gd name="connsiteY85" fmla="*/ 3490025 h 5091764"/>
              <a:gd name="connsiteX86" fmla="*/ 526455 w 4659336"/>
              <a:gd name="connsiteY86" fmla="*/ 3397718 h 5091764"/>
              <a:gd name="connsiteX87" fmla="*/ 497579 w 4659336"/>
              <a:gd name="connsiteY87" fmla="*/ 3378467 h 5091764"/>
              <a:gd name="connsiteX88" fmla="*/ 468703 w 4659336"/>
              <a:gd name="connsiteY88" fmla="*/ 3349592 h 5091764"/>
              <a:gd name="connsiteX89" fmla="*/ 478328 w 4659336"/>
              <a:gd name="connsiteY89" fmla="*/ 3262964 h 5091764"/>
              <a:gd name="connsiteX90" fmla="*/ 516829 w 4659336"/>
              <a:gd name="connsiteY90" fmla="*/ 3224463 h 5091764"/>
              <a:gd name="connsiteX91" fmla="*/ 584206 w 4659336"/>
              <a:gd name="connsiteY91" fmla="*/ 3195587 h 5091764"/>
              <a:gd name="connsiteX92" fmla="*/ 613082 w 4659336"/>
              <a:gd name="connsiteY92" fmla="*/ 3166712 h 5091764"/>
              <a:gd name="connsiteX93" fmla="*/ 651583 w 4659336"/>
              <a:gd name="connsiteY93" fmla="*/ 3147461 h 5091764"/>
              <a:gd name="connsiteX94" fmla="*/ 670834 w 4659336"/>
              <a:gd name="connsiteY94" fmla="*/ 3118585 h 5091764"/>
              <a:gd name="connsiteX95" fmla="*/ 680459 w 4659336"/>
              <a:gd name="connsiteY95" fmla="*/ 3089709 h 5091764"/>
              <a:gd name="connsiteX96" fmla="*/ 728585 w 4659336"/>
              <a:gd name="connsiteY96" fmla="*/ 3031958 h 5091764"/>
              <a:gd name="connsiteX97" fmla="*/ 747836 w 4659336"/>
              <a:gd name="connsiteY97" fmla="*/ 3003082 h 5091764"/>
              <a:gd name="connsiteX98" fmla="*/ 757461 w 4659336"/>
              <a:gd name="connsiteY98" fmla="*/ 2964581 h 5091764"/>
              <a:gd name="connsiteX99" fmla="*/ 651583 w 4659336"/>
              <a:gd name="connsiteY99" fmla="*/ 2887579 h 5091764"/>
              <a:gd name="connsiteX100" fmla="*/ 564956 w 4659336"/>
              <a:gd name="connsiteY100" fmla="*/ 2839453 h 5091764"/>
              <a:gd name="connsiteX101" fmla="*/ 536080 w 4659336"/>
              <a:gd name="connsiteY101" fmla="*/ 2800952 h 5091764"/>
              <a:gd name="connsiteX102" fmla="*/ 478328 w 4659336"/>
              <a:gd name="connsiteY102" fmla="*/ 2781701 h 5091764"/>
              <a:gd name="connsiteX103" fmla="*/ 439827 w 4659336"/>
              <a:gd name="connsiteY103" fmla="*/ 2762451 h 5091764"/>
              <a:gd name="connsiteX104" fmla="*/ 420577 w 4659336"/>
              <a:gd name="connsiteY104" fmla="*/ 2733575 h 5091764"/>
              <a:gd name="connsiteX105" fmla="*/ 391701 w 4659336"/>
              <a:gd name="connsiteY105" fmla="*/ 2714324 h 5091764"/>
              <a:gd name="connsiteX106" fmla="*/ 353200 w 4659336"/>
              <a:gd name="connsiteY106" fmla="*/ 2666198 h 5091764"/>
              <a:gd name="connsiteX107" fmla="*/ 324324 w 4659336"/>
              <a:gd name="connsiteY107" fmla="*/ 2627697 h 5091764"/>
              <a:gd name="connsiteX108" fmla="*/ 285823 w 4659336"/>
              <a:gd name="connsiteY108" fmla="*/ 2618072 h 5091764"/>
              <a:gd name="connsiteX109" fmla="*/ 228072 w 4659336"/>
              <a:gd name="connsiteY109" fmla="*/ 2589196 h 5091764"/>
              <a:gd name="connsiteX110" fmla="*/ 218446 w 4659336"/>
              <a:gd name="connsiteY110" fmla="*/ 2560320 h 5091764"/>
              <a:gd name="connsiteX111" fmla="*/ 189570 w 4659336"/>
              <a:gd name="connsiteY111" fmla="*/ 2531444 h 5091764"/>
              <a:gd name="connsiteX112" fmla="*/ 160695 w 4659336"/>
              <a:gd name="connsiteY112" fmla="*/ 2492943 h 5091764"/>
              <a:gd name="connsiteX113" fmla="*/ 141444 w 4659336"/>
              <a:gd name="connsiteY113" fmla="*/ 2377440 h 5091764"/>
              <a:gd name="connsiteX114" fmla="*/ 131819 w 4659336"/>
              <a:gd name="connsiteY114" fmla="*/ 2338939 h 5091764"/>
              <a:gd name="connsiteX115" fmla="*/ 122194 w 4659336"/>
              <a:gd name="connsiteY115" fmla="*/ 2281187 h 5091764"/>
              <a:gd name="connsiteX116" fmla="*/ 93318 w 4659336"/>
              <a:gd name="connsiteY116" fmla="*/ 2184935 h 5091764"/>
              <a:gd name="connsiteX117" fmla="*/ 74067 w 4659336"/>
              <a:gd name="connsiteY117" fmla="*/ 2088682 h 5091764"/>
              <a:gd name="connsiteX118" fmla="*/ 35566 w 4659336"/>
              <a:gd name="connsiteY118" fmla="*/ 2011680 h 5091764"/>
              <a:gd name="connsiteX119" fmla="*/ 25941 w 4659336"/>
              <a:gd name="connsiteY119" fmla="*/ 1944303 h 5091764"/>
              <a:gd name="connsiteX120" fmla="*/ 16316 w 4659336"/>
              <a:gd name="connsiteY120" fmla="*/ 1915427 h 5091764"/>
              <a:gd name="connsiteX121" fmla="*/ 45192 w 4659336"/>
              <a:gd name="connsiteY121" fmla="*/ 1549667 h 5091764"/>
              <a:gd name="connsiteX122" fmla="*/ 54817 w 4659336"/>
              <a:gd name="connsiteY122" fmla="*/ 1443789 h 5091764"/>
              <a:gd name="connsiteX123" fmla="*/ 64442 w 4659336"/>
              <a:gd name="connsiteY123" fmla="*/ 1405288 h 5091764"/>
              <a:gd name="connsiteX124" fmla="*/ 83693 w 4659336"/>
              <a:gd name="connsiteY124" fmla="*/ 1347537 h 5091764"/>
              <a:gd name="connsiteX125" fmla="*/ 430202 w 4659336"/>
              <a:gd name="connsiteY125" fmla="*/ 1309036 h 5091764"/>
              <a:gd name="connsiteX126" fmla="*/ 709335 w 4659336"/>
              <a:gd name="connsiteY126" fmla="*/ 1280160 h 5091764"/>
              <a:gd name="connsiteX127" fmla="*/ 747836 w 4659336"/>
              <a:gd name="connsiteY127" fmla="*/ 1270535 h 5091764"/>
              <a:gd name="connsiteX128" fmla="*/ 959592 w 4659336"/>
              <a:gd name="connsiteY128" fmla="*/ 1260909 h 5091764"/>
              <a:gd name="connsiteX129" fmla="*/ 1075095 w 4659336"/>
              <a:gd name="connsiteY129" fmla="*/ 1222408 h 5091764"/>
              <a:gd name="connsiteX130" fmla="*/ 1190598 w 4659336"/>
              <a:gd name="connsiteY130" fmla="*/ 1174282 h 5091764"/>
              <a:gd name="connsiteX131" fmla="*/ 1209848 w 4659336"/>
              <a:gd name="connsiteY131" fmla="*/ 1145406 h 5091764"/>
              <a:gd name="connsiteX132" fmla="*/ 1344602 w 4659336"/>
              <a:gd name="connsiteY132" fmla="*/ 1087655 h 5091764"/>
              <a:gd name="connsiteX133" fmla="*/ 1373478 w 4659336"/>
              <a:gd name="connsiteY133" fmla="*/ 1049154 h 5091764"/>
              <a:gd name="connsiteX134" fmla="*/ 1402354 w 4659336"/>
              <a:gd name="connsiteY134" fmla="*/ 1039528 h 5091764"/>
              <a:gd name="connsiteX135" fmla="*/ 1546733 w 4659336"/>
              <a:gd name="connsiteY135" fmla="*/ 1020278 h 5091764"/>
              <a:gd name="connsiteX136" fmla="*/ 1750912 w 4659336"/>
              <a:gd name="connsiteY136" fmla="*/ 1513987 h 5091764"/>
              <a:gd name="connsiteX137" fmla="*/ 1817748 w 4659336"/>
              <a:gd name="connsiteY137" fmla="*/ 1343046 h 5091764"/>
              <a:gd name="connsiteX138" fmla="*/ 1805636 w 4659336"/>
              <a:gd name="connsiteY138" fmla="*/ 1298947 h 5091764"/>
              <a:gd name="connsiteX139" fmla="*/ 1865226 w 4659336"/>
              <a:gd name="connsiteY139" fmla="*/ 1325229 h 5091764"/>
              <a:gd name="connsiteX140" fmla="*/ 1920597 w 4659336"/>
              <a:gd name="connsiteY140" fmla="*/ 1293625 h 5091764"/>
              <a:gd name="connsiteX141" fmla="*/ 1945255 w 4659336"/>
              <a:gd name="connsiteY141" fmla="*/ 1239898 h 5091764"/>
              <a:gd name="connsiteX142" fmla="*/ 1990354 w 4659336"/>
              <a:gd name="connsiteY142" fmla="*/ 1255123 h 5091764"/>
              <a:gd name="connsiteX143" fmla="*/ 2012526 w 4659336"/>
              <a:gd name="connsiteY143" fmla="*/ 1209588 h 5091764"/>
              <a:gd name="connsiteX144" fmla="*/ 2020314 w 4659336"/>
              <a:gd name="connsiteY144" fmla="*/ 1198529 h 5091764"/>
              <a:gd name="connsiteX145" fmla="*/ 1970244 w 4659336"/>
              <a:gd name="connsiteY145" fmla="*/ 885524 h 5091764"/>
              <a:gd name="connsiteX146" fmla="*/ 2047246 w 4659336"/>
              <a:gd name="connsiteY146" fmla="*/ 837398 h 5091764"/>
              <a:gd name="connsiteX147" fmla="*/ 2076122 w 4659336"/>
              <a:gd name="connsiteY147" fmla="*/ 818147 h 5091764"/>
              <a:gd name="connsiteX148" fmla="*/ 2114623 w 4659336"/>
              <a:gd name="connsiteY148" fmla="*/ 808522 h 5091764"/>
              <a:gd name="connsiteX149" fmla="*/ 2162749 w 4659336"/>
              <a:gd name="connsiteY149" fmla="*/ 789272 h 5091764"/>
              <a:gd name="connsiteX150" fmla="*/ 2191625 w 4659336"/>
              <a:gd name="connsiteY150" fmla="*/ 731520 h 5091764"/>
              <a:gd name="connsiteX151" fmla="*/ 2220501 w 4659336"/>
              <a:gd name="connsiteY151" fmla="*/ 721895 h 5091764"/>
              <a:gd name="connsiteX152" fmla="*/ 2249377 w 4659336"/>
              <a:gd name="connsiteY152" fmla="*/ 635267 h 5091764"/>
              <a:gd name="connsiteX153" fmla="*/ 2287878 w 4659336"/>
              <a:gd name="connsiteY153" fmla="*/ 606392 h 5091764"/>
              <a:gd name="connsiteX154" fmla="*/ 2326379 w 4659336"/>
              <a:gd name="connsiteY154" fmla="*/ 596766 h 5091764"/>
              <a:gd name="connsiteX155" fmla="*/ 2355255 w 4659336"/>
              <a:gd name="connsiteY155" fmla="*/ 616017 h 5091764"/>
              <a:gd name="connsiteX156" fmla="*/ 2384130 w 4659336"/>
              <a:gd name="connsiteY156" fmla="*/ 625642 h 5091764"/>
              <a:gd name="connsiteX157" fmla="*/ 2422632 w 4659336"/>
              <a:gd name="connsiteY157" fmla="*/ 654518 h 5091764"/>
              <a:gd name="connsiteX158" fmla="*/ 2499634 w 4659336"/>
              <a:gd name="connsiteY158" fmla="*/ 683394 h 5091764"/>
              <a:gd name="connsiteX159" fmla="*/ 2528509 w 4659336"/>
              <a:gd name="connsiteY159" fmla="*/ 702644 h 5091764"/>
              <a:gd name="connsiteX160" fmla="*/ 2701764 w 4659336"/>
              <a:gd name="connsiteY160" fmla="*/ 693019 h 5091764"/>
              <a:gd name="connsiteX161" fmla="*/ 2749890 w 4659336"/>
              <a:gd name="connsiteY161" fmla="*/ 673768 h 5091764"/>
              <a:gd name="connsiteX162" fmla="*/ 2817267 w 4659336"/>
              <a:gd name="connsiteY162" fmla="*/ 654518 h 5091764"/>
              <a:gd name="connsiteX163" fmla="*/ 2855768 w 4659336"/>
              <a:gd name="connsiteY163" fmla="*/ 635267 h 5091764"/>
              <a:gd name="connsiteX164" fmla="*/ 2923145 w 4659336"/>
              <a:gd name="connsiteY164" fmla="*/ 587141 h 5091764"/>
              <a:gd name="connsiteX165" fmla="*/ 2952021 w 4659336"/>
              <a:gd name="connsiteY165" fmla="*/ 567891 h 5091764"/>
              <a:gd name="connsiteX166" fmla="*/ 3009773 w 4659336"/>
              <a:gd name="connsiteY166" fmla="*/ 539015 h 5091764"/>
              <a:gd name="connsiteX167" fmla="*/ 3077149 w 4659336"/>
              <a:gd name="connsiteY167" fmla="*/ 471638 h 5091764"/>
              <a:gd name="connsiteX168" fmla="*/ 3096400 w 4659336"/>
              <a:gd name="connsiteY168" fmla="*/ 433137 h 5091764"/>
              <a:gd name="connsiteX169" fmla="*/ 3125276 w 4659336"/>
              <a:gd name="connsiteY169" fmla="*/ 413886 h 5091764"/>
              <a:gd name="connsiteX170" fmla="*/ 3154152 w 4659336"/>
              <a:gd name="connsiteY170" fmla="*/ 375385 h 5091764"/>
              <a:gd name="connsiteX171" fmla="*/ 3183027 w 4659336"/>
              <a:gd name="connsiteY171" fmla="*/ 346509 h 5091764"/>
              <a:gd name="connsiteX172" fmla="*/ 3192653 w 4659336"/>
              <a:gd name="connsiteY172" fmla="*/ 308008 h 5091764"/>
              <a:gd name="connsiteX173" fmla="*/ 3221528 w 4659336"/>
              <a:gd name="connsiteY173" fmla="*/ 288758 h 5091764"/>
              <a:gd name="connsiteX174" fmla="*/ 3250404 w 4659336"/>
              <a:gd name="connsiteY174" fmla="*/ 259882 h 5091764"/>
              <a:gd name="connsiteX175" fmla="*/ 3308156 w 4659336"/>
              <a:gd name="connsiteY175" fmla="*/ 192505 h 5091764"/>
              <a:gd name="connsiteX176" fmla="*/ 3317781 w 4659336"/>
              <a:gd name="connsiteY176" fmla="*/ 144379 h 5091764"/>
              <a:gd name="connsiteX177" fmla="*/ 3337032 w 4659336"/>
              <a:gd name="connsiteY177" fmla="*/ 86627 h 5091764"/>
              <a:gd name="connsiteX178" fmla="*/ 3356282 w 4659336"/>
              <a:gd name="connsiteY178" fmla="*/ 19251 h 5091764"/>
              <a:gd name="connsiteX179" fmla="*/ 3385158 w 4659336"/>
              <a:gd name="connsiteY179" fmla="*/ 0 h 5091764"/>
              <a:gd name="connsiteX180" fmla="*/ 3462160 w 4659336"/>
              <a:gd name="connsiteY180" fmla="*/ 28876 h 5091764"/>
              <a:gd name="connsiteX181" fmla="*/ 3491036 w 4659336"/>
              <a:gd name="connsiteY181" fmla="*/ 57752 h 5091764"/>
              <a:gd name="connsiteX182" fmla="*/ 3519912 w 4659336"/>
              <a:gd name="connsiteY182" fmla="*/ 77002 h 5091764"/>
              <a:gd name="connsiteX183" fmla="*/ 3539162 w 4659336"/>
              <a:gd name="connsiteY183" fmla="*/ 115503 h 5091764"/>
              <a:gd name="connsiteX184" fmla="*/ 3568038 w 4659336"/>
              <a:gd name="connsiteY184" fmla="*/ 154004 h 5091764"/>
              <a:gd name="connsiteX185" fmla="*/ 3577663 w 4659336"/>
              <a:gd name="connsiteY185" fmla="*/ 182880 h 5091764"/>
              <a:gd name="connsiteX186" fmla="*/ 3616164 w 4659336"/>
              <a:gd name="connsiteY186" fmla="*/ 240632 h 5091764"/>
              <a:gd name="connsiteX187" fmla="*/ 3664290 w 4659336"/>
              <a:gd name="connsiteY187" fmla="*/ 317634 h 5091764"/>
              <a:gd name="connsiteX188" fmla="*/ 3702792 w 4659336"/>
              <a:gd name="connsiteY188" fmla="*/ 365760 h 5091764"/>
              <a:gd name="connsiteX189" fmla="*/ 3722042 w 4659336"/>
              <a:gd name="connsiteY189" fmla="*/ 394636 h 5091764"/>
              <a:gd name="connsiteX190" fmla="*/ 3760543 w 4659336"/>
              <a:gd name="connsiteY190" fmla="*/ 413886 h 5091764"/>
              <a:gd name="connsiteX191" fmla="*/ 3827920 w 4659336"/>
              <a:gd name="connsiteY191" fmla="*/ 481263 h 5091764"/>
              <a:gd name="connsiteX192" fmla="*/ 3837545 w 4659336"/>
              <a:gd name="connsiteY192" fmla="*/ 510139 h 5091764"/>
              <a:gd name="connsiteX193" fmla="*/ 3895297 w 4659336"/>
              <a:gd name="connsiteY193" fmla="*/ 539015 h 5091764"/>
              <a:gd name="connsiteX194" fmla="*/ 3953048 w 4659336"/>
              <a:gd name="connsiteY194" fmla="*/ 596766 h 5091764"/>
              <a:gd name="connsiteX195" fmla="*/ 4010800 w 4659336"/>
              <a:gd name="connsiteY195" fmla="*/ 635267 h 5091764"/>
              <a:gd name="connsiteX196" fmla="*/ 4039676 w 4659336"/>
              <a:gd name="connsiteY196" fmla="*/ 654518 h 5091764"/>
              <a:gd name="connsiteX197" fmla="*/ 4068552 w 4659336"/>
              <a:gd name="connsiteY197" fmla="*/ 683394 h 5091764"/>
              <a:gd name="connsiteX198" fmla="*/ 4135928 w 4659336"/>
              <a:gd name="connsiteY198" fmla="*/ 712269 h 5091764"/>
              <a:gd name="connsiteX199" fmla="*/ 4203305 w 4659336"/>
              <a:gd name="connsiteY199" fmla="*/ 750771 h 5091764"/>
              <a:gd name="connsiteX200" fmla="*/ 4261057 w 4659336"/>
              <a:gd name="connsiteY200" fmla="*/ 770021 h 5091764"/>
              <a:gd name="connsiteX201" fmla="*/ 4289933 w 4659336"/>
              <a:gd name="connsiteY201" fmla="*/ 789272 h 5091764"/>
              <a:gd name="connsiteX202" fmla="*/ 4328434 w 4659336"/>
              <a:gd name="connsiteY202" fmla="*/ 827773 h 5091764"/>
              <a:gd name="connsiteX203" fmla="*/ 4415061 w 4659336"/>
              <a:gd name="connsiteY203" fmla="*/ 875899 h 5091764"/>
              <a:gd name="connsiteX204" fmla="*/ 4443937 w 4659336"/>
              <a:gd name="connsiteY204" fmla="*/ 885524 h 5091764"/>
              <a:gd name="connsiteX205" fmla="*/ 4453562 w 4659336"/>
              <a:gd name="connsiteY205" fmla="*/ 914400 h 5091764"/>
              <a:gd name="connsiteX206" fmla="*/ 4482438 w 4659336"/>
              <a:gd name="connsiteY206" fmla="*/ 885524 h 5091764"/>
              <a:gd name="connsiteX0" fmla="*/ 4482438 w 4659336"/>
              <a:gd name="connsiteY0" fmla="*/ 885524 h 5091764"/>
              <a:gd name="connsiteX1" fmla="*/ 4482438 w 4659336"/>
              <a:gd name="connsiteY1" fmla="*/ 885524 h 5091764"/>
              <a:gd name="connsiteX2" fmla="*/ 4501688 w 4659336"/>
              <a:gd name="connsiteY2" fmla="*/ 2069432 h 5091764"/>
              <a:gd name="connsiteX3" fmla="*/ 4549815 w 4659336"/>
              <a:gd name="connsiteY3" fmla="*/ 2127183 h 5091764"/>
              <a:gd name="connsiteX4" fmla="*/ 4559440 w 4659336"/>
              <a:gd name="connsiteY4" fmla="*/ 2175309 h 5091764"/>
              <a:gd name="connsiteX5" fmla="*/ 4569065 w 4659336"/>
              <a:gd name="connsiteY5" fmla="*/ 2723949 h 5091764"/>
              <a:gd name="connsiteX6" fmla="*/ 4588316 w 4659336"/>
              <a:gd name="connsiteY6" fmla="*/ 2858703 h 5091764"/>
              <a:gd name="connsiteX7" fmla="*/ 4597941 w 4659336"/>
              <a:gd name="connsiteY7" fmla="*/ 2945331 h 5091764"/>
              <a:gd name="connsiteX8" fmla="*/ 4607566 w 4659336"/>
              <a:gd name="connsiteY8" fmla="*/ 3022333 h 5091764"/>
              <a:gd name="connsiteX9" fmla="*/ 4452704 w 4659336"/>
              <a:gd name="connsiteY9" fmla="*/ 4090737 h 5091764"/>
              <a:gd name="connsiteX10" fmla="*/ 4626817 w 4659336"/>
              <a:gd name="connsiteY10" fmla="*/ 4138863 h 5091764"/>
              <a:gd name="connsiteX11" fmla="*/ 4646067 w 4659336"/>
              <a:gd name="connsiteY11" fmla="*/ 4177364 h 5091764"/>
              <a:gd name="connsiteX12" fmla="*/ 4478552 w 4659336"/>
              <a:gd name="connsiteY12" fmla="*/ 4316560 h 5091764"/>
              <a:gd name="connsiteX13" fmla="*/ 4636442 w 4659336"/>
              <a:gd name="connsiteY13" fmla="*/ 4639377 h 5091764"/>
              <a:gd name="connsiteX14" fmla="*/ 4626817 w 4659336"/>
              <a:gd name="connsiteY14" fmla="*/ 4668253 h 5091764"/>
              <a:gd name="connsiteX15" fmla="*/ 4493689 w 4659336"/>
              <a:gd name="connsiteY15" fmla="*/ 4897963 h 5091764"/>
              <a:gd name="connsiteX16" fmla="*/ 4569065 w 4659336"/>
              <a:gd name="connsiteY16" fmla="*/ 4937760 h 5091764"/>
              <a:gd name="connsiteX17" fmla="*/ 4559440 w 4659336"/>
              <a:gd name="connsiteY17" fmla="*/ 4985886 h 5091764"/>
              <a:gd name="connsiteX18" fmla="*/ 4445021 w 4659336"/>
              <a:gd name="connsiteY18" fmla="*/ 4967933 h 5091764"/>
              <a:gd name="connsiteX19" fmla="*/ 4443937 w 4659336"/>
              <a:gd name="connsiteY19" fmla="*/ 5005137 h 5091764"/>
              <a:gd name="connsiteX20" fmla="*/ 4415061 w 4659336"/>
              <a:gd name="connsiteY20" fmla="*/ 5014762 h 5091764"/>
              <a:gd name="connsiteX21" fmla="*/ 4078177 w 4659336"/>
              <a:gd name="connsiteY21" fmla="*/ 4995512 h 5091764"/>
              <a:gd name="connsiteX22" fmla="*/ 3904922 w 4659336"/>
              <a:gd name="connsiteY22" fmla="*/ 5005137 h 5091764"/>
              <a:gd name="connsiteX23" fmla="*/ 3866421 w 4659336"/>
              <a:gd name="connsiteY23" fmla="*/ 5014762 h 5091764"/>
              <a:gd name="connsiteX24" fmla="*/ 3779794 w 4659336"/>
              <a:gd name="connsiteY24" fmla="*/ 5034013 h 5091764"/>
              <a:gd name="connsiteX25" fmla="*/ 3702792 w 4659336"/>
              <a:gd name="connsiteY25" fmla="*/ 5062888 h 5091764"/>
              <a:gd name="connsiteX26" fmla="*/ 3645040 w 4659336"/>
              <a:gd name="connsiteY26" fmla="*/ 5082139 h 5091764"/>
              <a:gd name="connsiteX27" fmla="*/ 3616164 w 4659336"/>
              <a:gd name="connsiteY27" fmla="*/ 5091764 h 5091764"/>
              <a:gd name="connsiteX28" fmla="*/ 3250404 w 4659336"/>
              <a:gd name="connsiteY28" fmla="*/ 5082139 h 5091764"/>
              <a:gd name="connsiteX29" fmla="*/ 3240779 w 4659336"/>
              <a:gd name="connsiteY29" fmla="*/ 5043638 h 5091764"/>
              <a:gd name="connsiteX30" fmla="*/ 3231154 w 4659336"/>
              <a:gd name="connsiteY30" fmla="*/ 4937760 h 5091764"/>
              <a:gd name="connsiteX31" fmla="*/ 3211903 w 4659336"/>
              <a:gd name="connsiteY31" fmla="*/ 4899259 h 5091764"/>
              <a:gd name="connsiteX32" fmla="*/ 3192653 w 4659336"/>
              <a:gd name="connsiteY32" fmla="*/ 4841507 h 5091764"/>
              <a:gd name="connsiteX33" fmla="*/ 3183027 w 4659336"/>
              <a:gd name="connsiteY33" fmla="*/ 4793381 h 5091764"/>
              <a:gd name="connsiteX34" fmla="*/ 3154152 w 4659336"/>
              <a:gd name="connsiteY34" fmla="*/ 4754880 h 5091764"/>
              <a:gd name="connsiteX35" fmla="*/ 3134901 w 4659336"/>
              <a:gd name="connsiteY35" fmla="*/ 4706754 h 5091764"/>
              <a:gd name="connsiteX36" fmla="*/ 3115650 w 4659336"/>
              <a:gd name="connsiteY36" fmla="*/ 4398745 h 5091764"/>
              <a:gd name="connsiteX37" fmla="*/ 3106025 w 4659336"/>
              <a:gd name="connsiteY37" fmla="*/ 4225491 h 5091764"/>
              <a:gd name="connsiteX38" fmla="*/ 3096400 w 4659336"/>
              <a:gd name="connsiteY38" fmla="*/ 4196615 h 5091764"/>
              <a:gd name="connsiteX39" fmla="*/ 2961646 w 4659336"/>
              <a:gd name="connsiteY39" fmla="*/ 4186989 h 5091764"/>
              <a:gd name="connsiteX40" fmla="*/ 2923145 w 4659336"/>
              <a:gd name="connsiteY40" fmla="*/ 4167739 h 5091764"/>
              <a:gd name="connsiteX41" fmla="*/ 2778766 w 4659336"/>
              <a:gd name="connsiteY41" fmla="*/ 4138863 h 5091764"/>
              <a:gd name="connsiteX42" fmla="*/ 2807642 w 4659336"/>
              <a:gd name="connsiteY42" fmla="*/ 4023360 h 5091764"/>
              <a:gd name="connsiteX43" fmla="*/ 2836518 w 4659336"/>
              <a:gd name="connsiteY43" fmla="*/ 4004109 h 5091764"/>
              <a:gd name="connsiteX44" fmla="*/ 2894269 w 4659336"/>
              <a:gd name="connsiteY44" fmla="*/ 3907857 h 5091764"/>
              <a:gd name="connsiteX45" fmla="*/ 2913520 w 4659336"/>
              <a:gd name="connsiteY45" fmla="*/ 3878981 h 5091764"/>
              <a:gd name="connsiteX46" fmla="*/ 2923145 w 4659336"/>
              <a:gd name="connsiteY46" fmla="*/ 3850105 h 5091764"/>
              <a:gd name="connsiteX47" fmla="*/ 2942396 w 4659336"/>
              <a:gd name="connsiteY47" fmla="*/ 3821229 h 5091764"/>
              <a:gd name="connsiteX48" fmla="*/ 2847227 w 4659336"/>
              <a:gd name="connsiteY48" fmla="*/ 3831271 h 5091764"/>
              <a:gd name="connsiteX49" fmla="*/ 2864745 w 4659336"/>
              <a:gd name="connsiteY49" fmla="*/ 3784440 h 5091764"/>
              <a:gd name="connsiteX50" fmla="*/ 2834680 w 4659336"/>
              <a:gd name="connsiteY50" fmla="*/ 3805264 h 5091764"/>
              <a:gd name="connsiteX51" fmla="*/ 2776929 w 4659336"/>
              <a:gd name="connsiteY51" fmla="*/ 3854963 h 5091764"/>
              <a:gd name="connsiteX52" fmla="*/ 2616327 w 4659336"/>
              <a:gd name="connsiteY52" fmla="*/ 3773658 h 5091764"/>
              <a:gd name="connsiteX53" fmla="*/ 2568306 w 4659336"/>
              <a:gd name="connsiteY53" fmla="*/ 3728261 h 5091764"/>
              <a:gd name="connsiteX54" fmla="*/ 2527967 w 4659336"/>
              <a:gd name="connsiteY54" fmla="*/ 3703689 h 5091764"/>
              <a:gd name="connsiteX55" fmla="*/ 2491846 w 4659336"/>
              <a:gd name="connsiteY55" fmla="*/ 3644503 h 5091764"/>
              <a:gd name="connsiteX56" fmla="*/ 2389433 w 4659336"/>
              <a:gd name="connsiteY56" fmla="*/ 3654266 h 5091764"/>
              <a:gd name="connsiteX57" fmla="*/ 2372020 w 4659336"/>
              <a:gd name="connsiteY57" fmla="*/ 3657274 h 5091764"/>
              <a:gd name="connsiteX58" fmla="*/ 2326274 w 4659336"/>
              <a:gd name="connsiteY58" fmla="*/ 3614608 h 5091764"/>
              <a:gd name="connsiteX59" fmla="*/ 2325732 w 4659336"/>
              <a:gd name="connsiteY59" fmla="*/ 3625668 h 5091764"/>
              <a:gd name="connsiteX60" fmla="*/ 2295017 w 4659336"/>
              <a:gd name="connsiteY60" fmla="*/ 3610582 h 5091764"/>
              <a:gd name="connsiteX61" fmla="*/ 2267247 w 4659336"/>
              <a:gd name="connsiteY61" fmla="*/ 3611875 h 5091764"/>
              <a:gd name="connsiteX62" fmla="*/ 2156800 w 4659336"/>
              <a:gd name="connsiteY62" fmla="*/ 3613451 h 5091764"/>
              <a:gd name="connsiteX63" fmla="*/ 1948403 w 4659336"/>
              <a:gd name="connsiteY63" fmla="*/ 3573231 h 5091764"/>
              <a:gd name="connsiteX64" fmla="*/ 1775690 w 4659336"/>
              <a:gd name="connsiteY64" fmla="*/ 3416365 h 5091764"/>
              <a:gd name="connsiteX65" fmla="*/ 1686161 w 4659336"/>
              <a:gd name="connsiteY65" fmla="*/ 3283097 h 5091764"/>
              <a:gd name="connsiteX66" fmla="*/ 1556358 w 4659336"/>
              <a:gd name="connsiteY66" fmla="*/ 3147461 h 5091764"/>
              <a:gd name="connsiteX67" fmla="*/ 1527482 w 4659336"/>
              <a:gd name="connsiteY67" fmla="*/ 3176337 h 5091764"/>
              <a:gd name="connsiteX68" fmla="*/ 1488981 w 4659336"/>
              <a:gd name="connsiteY68" fmla="*/ 3195587 h 5091764"/>
              <a:gd name="connsiteX69" fmla="*/ 1469730 w 4659336"/>
              <a:gd name="connsiteY69" fmla="*/ 3224463 h 5091764"/>
              <a:gd name="connsiteX70" fmla="*/ 1402354 w 4659336"/>
              <a:gd name="connsiteY70" fmla="*/ 3253339 h 5091764"/>
              <a:gd name="connsiteX71" fmla="*/ 1334977 w 4659336"/>
              <a:gd name="connsiteY71" fmla="*/ 3301465 h 5091764"/>
              <a:gd name="connsiteX72" fmla="*/ 1277225 w 4659336"/>
              <a:gd name="connsiteY72" fmla="*/ 3320716 h 5091764"/>
              <a:gd name="connsiteX73" fmla="*/ 1238724 w 4659336"/>
              <a:gd name="connsiteY73" fmla="*/ 3349592 h 5091764"/>
              <a:gd name="connsiteX74" fmla="*/ 1180973 w 4659336"/>
              <a:gd name="connsiteY74" fmla="*/ 3368842 h 5091764"/>
              <a:gd name="connsiteX75" fmla="*/ 1142472 w 4659336"/>
              <a:gd name="connsiteY75" fmla="*/ 3388093 h 5091764"/>
              <a:gd name="connsiteX76" fmla="*/ 1093573 w 4659336"/>
              <a:gd name="connsiteY76" fmla="*/ 3510966 h 5091764"/>
              <a:gd name="connsiteX77" fmla="*/ 940341 w 4659336"/>
              <a:gd name="connsiteY77" fmla="*/ 3445844 h 5091764"/>
              <a:gd name="connsiteX78" fmla="*/ 967044 w 4659336"/>
              <a:gd name="connsiteY78" fmla="*/ 3559826 h 5091764"/>
              <a:gd name="connsiteX79" fmla="*/ 872964 w 4659336"/>
              <a:gd name="connsiteY79" fmla="*/ 3474720 h 5091764"/>
              <a:gd name="connsiteX80" fmla="*/ 834463 w 4659336"/>
              <a:gd name="connsiteY80" fmla="*/ 3493971 h 5091764"/>
              <a:gd name="connsiteX81" fmla="*/ 767086 w 4659336"/>
              <a:gd name="connsiteY81" fmla="*/ 3513221 h 5091764"/>
              <a:gd name="connsiteX82" fmla="*/ 738210 w 4659336"/>
              <a:gd name="connsiteY82" fmla="*/ 3532472 h 5091764"/>
              <a:gd name="connsiteX83" fmla="*/ 604326 w 4659336"/>
              <a:gd name="connsiteY83" fmla="*/ 3657547 h 5091764"/>
              <a:gd name="connsiteX84" fmla="*/ 603457 w 4659336"/>
              <a:gd name="connsiteY84" fmla="*/ 3503596 h 5091764"/>
              <a:gd name="connsiteX85" fmla="*/ 473579 w 4659336"/>
              <a:gd name="connsiteY85" fmla="*/ 3490025 h 5091764"/>
              <a:gd name="connsiteX86" fmla="*/ 526455 w 4659336"/>
              <a:gd name="connsiteY86" fmla="*/ 3397718 h 5091764"/>
              <a:gd name="connsiteX87" fmla="*/ 497579 w 4659336"/>
              <a:gd name="connsiteY87" fmla="*/ 3378467 h 5091764"/>
              <a:gd name="connsiteX88" fmla="*/ 468703 w 4659336"/>
              <a:gd name="connsiteY88" fmla="*/ 3349592 h 5091764"/>
              <a:gd name="connsiteX89" fmla="*/ 478328 w 4659336"/>
              <a:gd name="connsiteY89" fmla="*/ 3262964 h 5091764"/>
              <a:gd name="connsiteX90" fmla="*/ 516829 w 4659336"/>
              <a:gd name="connsiteY90" fmla="*/ 3224463 h 5091764"/>
              <a:gd name="connsiteX91" fmla="*/ 584206 w 4659336"/>
              <a:gd name="connsiteY91" fmla="*/ 3195587 h 5091764"/>
              <a:gd name="connsiteX92" fmla="*/ 613082 w 4659336"/>
              <a:gd name="connsiteY92" fmla="*/ 3166712 h 5091764"/>
              <a:gd name="connsiteX93" fmla="*/ 651583 w 4659336"/>
              <a:gd name="connsiteY93" fmla="*/ 3147461 h 5091764"/>
              <a:gd name="connsiteX94" fmla="*/ 670834 w 4659336"/>
              <a:gd name="connsiteY94" fmla="*/ 3118585 h 5091764"/>
              <a:gd name="connsiteX95" fmla="*/ 680459 w 4659336"/>
              <a:gd name="connsiteY95" fmla="*/ 3089709 h 5091764"/>
              <a:gd name="connsiteX96" fmla="*/ 728585 w 4659336"/>
              <a:gd name="connsiteY96" fmla="*/ 3031958 h 5091764"/>
              <a:gd name="connsiteX97" fmla="*/ 747836 w 4659336"/>
              <a:gd name="connsiteY97" fmla="*/ 3003082 h 5091764"/>
              <a:gd name="connsiteX98" fmla="*/ 757461 w 4659336"/>
              <a:gd name="connsiteY98" fmla="*/ 2964581 h 5091764"/>
              <a:gd name="connsiteX99" fmla="*/ 651583 w 4659336"/>
              <a:gd name="connsiteY99" fmla="*/ 2887579 h 5091764"/>
              <a:gd name="connsiteX100" fmla="*/ 564956 w 4659336"/>
              <a:gd name="connsiteY100" fmla="*/ 2839453 h 5091764"/>
              <a:gd name="connsiteX101" fmla="*/ 536080 w 4659336"/>
              <a:gd name="connsiteY101" fmla="*/ 2800952 h 5091764"/>
              <a:gd name="connsiteX102" fmla="*/ 478328 w 4659336"/>
              <a:gd name="connsiteY102" fmla="*/ 2781701 h 5091764"/>
              <a:gd name="connsiteX103" fmla="*/ 439827 w 4659336"/>
              <a:gd name="connsiteY103" fmla="*/ 2762451 h 5091764"/>
              <a:gd name="connsiteX104" fmla="*/ 420577 w 4659336"/>
              <a:gd name="connsiteY104" fmla="*/ 2733575 h 5091764"/>
              <a:gd name="connsiteX105" fmla="*/ 391701 w 4659336"/>
              <a:gd name="connsiteY105" fmla="*/ 2714324 h 5091764"/>
              <a:gd name="connsiteX106" fmla="*/ 353200 w 4659336"/>
              <a:gd name="connsiteY106" fmla="*/ 2666198 h 5091764"/>
              <a:gd name="connsiteX107" fmla="*/ 324324 w 4659336"/>
              <a:gd name="connsiteY107" fmla="*/ 2627697 h 5091764"/>
              <a:gd name="connsiteX108" fmla="*/ 285823 w 4659336"/>
              <a:gd name="connsiteY108" fmla="*/ 2618072 h 5091764"/>
              <a:gd name="connsiteX109" fmla="*/ 228072 w 4659336"/>
              <a:gd name="connsiteY109" fmla="*/ 2589196 h 5091764"/>
              <a:gd name="connsiteX110" fmla="*/ 218446 w 4659336"/>
              <a:gd name="connsiteY110" fmla="*/ 2560320 h 5091764"/>
              <a:gd name="connsiteX111" fmla="*/ 189570 w 4659336"/>
              <a:gd name="connsiteY111" fmla="*/ 2531444 h 5091764"/>
              <a:gd name="connsiteX112" fmla="*/ 160695 w 4659336"/>
              <a:gd name="connsiteY112" fmla="*/ 2492943 h 5091764"/>
              <a:gd name="connsiteX113" fmla="*/ 141444 w 4659336"/>
              <a:gd name="connsiteY113" fmla="*/ 2377440 h 5091764"/>
              <a:gd name="connsiteX114" fmla="*/ 131819 w 4659336"/>
              <a:gd name="connsiteY114" fmla="*/ 2338939 h 5091764"/>
              <a:gd name="connsiteX115" fmla="*/ 122194 w 4659336"/>
              <a:gd name="connsiteY115" fmla="*/ 2281187 h 5091764"/>
              <a:gd name="connsiteX116" fmla="*/ 93318 w 4659336"/>
              <a:gd name="connsiteY116" fmla="*/ 2184935 h 5091764"/>
              <a:gd name="connsiteX117" fmla="*/ 74067 w 4659336"/>
              <a:gd name="connsiteY117" fmla="*/ 2088682 h 5091764"/>
              <a:gd name="connsiteX118" fmla="*/ 35566 w 4659336"/>
              <a:gd name="connsiteY118" fmla="*/ 2011680 h 5091764"/>
              <a:gd name="connsiteX119" fmla="*/ 25941 w 4659336"/>
              <a:gd name="connsiteY119" fmla="*/ 1944303 h 5091764"/>
              <a:gd name="connsiteX120" fmla="*/ 16316 w 4659336"/>
              <a:gd name="connsiteY120" fmla="*/ 1915427 h 5091764"/>
              <a:gd name="connsiteX121" fmla="*/ 45192 w 4659336"/>
              <a:gd name="connsiteY121" fmla="*/ 1549667 h 5091764"/>
              <a:gd name="connsiteX122" fmla="*/ 54817 w 4659336"/>
              <a:gd name="connsiteY122" fmla="*/ 1443789 h 5091764"/>
              <a:gd name="connsiteX123" fmla="*/ 64442 w 4659336"/>
              <a:gd name="connsiteY123" fmla="*/ 1405288 h 5091764"/>
              <a:gd name="connsiteX124" fmla="*/ 83693 w 4659336"/>
              <a:gd name="connsiteY124" fmla="*/ 1347537 h 5091764"/>
              <a:gd name="connsiteX125" fmla="*/ 430202 w 4659336"/>
              <a:gd name="connsiteY125" fmla="*/ 1309036 h 5091764"/>
              <a:gd name="connsiteX126" fmla="*/ 709335 w 4659336"/>
              <a:gd name="connsiteY126" fmla="*/ 1280160 h 5091764"/>
              <a:gd name="connsiteX127" fmla="*/ 747836 w 4659336"/>
              <a:gd name="connsiteY127" fmla="*/ 1270535 h 5091764"/>
              <a:gd name="connsiteX128" fmla="*/ 959592 w 4659336"/>
              <a:gd name="connsiteY128" fmla="*/ 1260909 h 5091764"/>
              <a:gd name="connsiteX129" fmla="*/ 1075095 w 4659336"/>
              <a:gd name="connsiteY129" fmla="*/ 1222408 h 5091764"/>
              <a:gd name="connsiteX130" fmla="*/ 1190598 w 4659336"/>
              <a:gd name="connsiteY130" fmla="*/ 1174282 h 5091764"/>
              <a:gd name="connsiteX131" fmla="*/ 1209848 w 4659336"/>
              <a:gd name="connsiteY131" fmla="*/ 1145406 h 5091764"/>
              <a:gd name="connsiteX132" fmla="*/ 1344602 w 4659336"/>
              <a:gd name="connsiteY132" fmla="*/ 1087655 h 5091764"/>
              <a:gd name="connsiteX133" fmla="*/ 1373478 w 4659336"/>
              <a:gd name="connsiteY133" fmla="*/ 1049154 h 5091764"/>
              <a:gd name="connsiteX134" fmla="*/ 1402354 w 4659336"/>
              <a:gd name="connsiteY134" fmla="*/ 1039528 h 5091764"/>
              <a:gd name="connsiteX135" fmla="*/ 1546733 w 4659336"/>
              <a:gd name="connsiteY135" fmla="*/ 1020278 h 5091764"/>
              <a:gd name="connsiteX136" fmla="*/ 1750912 w 4659336"/>
              <a:gd name="connsiteY136" fmla="*/ 1513987 h 5091764"/>
              <a:gd name="connsiteX137" fmla="*/ 1817748 w 4659336"/>
              <a:gd name="connsiteY137" fmla="*/ 1343046 h 5091764"/>
              <a:gd name="connsiteX138" fmla="*/ 1805636 w 4659336"/>
              <a:gd name="connsiteY138" fmla="*/ 1298947 h 5091764"/>
              <a:gd name="connsiteX139" fmla="*/ 1865226 w 4659336"/>
              <a:gd name="connsiteY139" fmla="*/ 1325229 h 5091764"/>
              <a:gd name="connsiteX140" fmla="*/ 1920597 w 4659336"/>
              <a:gd name="connsiteY140" fmla="*/ 1293625 h 5091764"/>
              <a:gd name="connsiteX141" fmla="*/ 1945255 w 4659336"/>
              <a:gd name="connsiteY141" fmla="*/ 1239898 h 5091764"/>
              <a:gd name="connsiteX142" fmla="*/ 1990354 w 4659336"/>
              <a:gd name="connsiteY142" fmla="*/ 1255123 h 5091764"/>
              <a:gd name="connsiteX143" fmla="*/ 2012526 w 4659336"/>
              <a:gd name="connsiteY143" fmla="*/ 1209588 h 5091764"/>
              <a:gd name="connsiteX144" fmla="*/ 2041402 w 4659336"/>
              <a:gd name="connsiteY144" fmla="*/ 1198529 h 5091764"/>
              <a:gd name="connsiteX145" fmla="*/ 1970244 w 4659336"/>
              <a:gd name="connsiteY145" fmla="*/ 885524 h 5091764"/>
              <a:gd name="connsiteX146" fmla="*/ 2047246 w 4659336"/>
              <a:gd name="connsiteY146" fmla="*/ 837398 h 5091764"/>
              <a:gd name="connsiteX147" fmla="*/ 2076122 w 4659336"/>
              <a:gd name="connsiteY147" fmla="*/ 818147 h 5091764"/>
              <a:gd name="connsiteX148" fmla="*/ 2114623 w 4659336"/>
              <a:gd name="connsiteY148" fmla="*/ 808522 h 5091764"/>
              <a:gd name="connsiteX149" fmla="*/ 2162749 w 4659336"/>
              <a:gd name="connsiteY149" fmla="*/ 789272 h 5091764"/>
              <a:gd name="connsiteX150" fmla="*/ 2191625 w 4659336"/>
              <a:gd name="connsiteY150" fmla="*/ 731520 h 5091764"/>
              <a:gd name="connsiteX151" fmla="*/ 2220501 w 4659336"/>
              <a:gd name="connsiteY151" fmla="*/ 721895 h 5091764"/>
              <a:gd name="connsiteX152" fmla="*/ 2249377 w 4659336"/>
              <a:gd name="connsiteY152" fmla="*/ 635267 h 5091764"/>
              <a:gd name="connsiteX153" fmla="*/ 2287878 w 4659336"/>
              <a:gd name="connsiteY153" fmla="*/ 606392 h 5091764"/>
              <a:gd name="connsiteX154" fmla="*/ 2326379 w 4659336"/>
              <a:gd name="connsiteY154" fmla="*/ 596766 h 5091764"/>
              <a:gd name="connsiteX155" fmla="*/ 2355255 w 4659336"/>
              <a:gd name="connsiteY155" fmla="*/ 616017 h 5091764"/>
              <a:gd name="connsiteX156" fmla="*/ 2384130 w 4659336"/>
              <a:gd name="connsiteY156" fmla="*/ 625642 h 5091764"/>
              <a:gd name="connsiteX157" fmla="*/ 2422632 w 4659336"/>
              <a:gd name="connsiteY157" fmla="*/ 654518 h 5091764"/>
              <a:gd name="connsiteX158" fmla="*/ 2499634 w 4659336"/>
              <a:gd name="connsiteY158" fmla="*/ 683394 h 5091764"/>
              <a:gd name="connsiteX159" fmla="*/ 2528509 w 4659336"/>
              <a:gd name="connsiteY159" fmla="*/ 702644 h 5091764"/>
              <a:gd name="connsiteX160" fmla="*/ 2701764 w 4659336"/>
              <a:gd name="connsiteY160" fmla="*/ 693019 h 5091764"/>
              <a:gd name="connsiteX161" fmla="*/ 2749890 w 4659336"/>
              <a:gd name="connsiteY161" fmla="*/ 673768 h 5091764"/>
              <a:gd name="connsiteX162" fmla="*/ 2817267 w 4659336"/>
              <a:gd name="connsiteY162" fmla="*/ 654518 h 5091764"/>
              <a:gd name="connsiteX163" fmla="*/ 2855768 w 4659336"/>
              <a:gd name="connsiteY163" fmla="*/ 635267 h 5091764"/>
              <a:gd name="connsiteX164" fmla="*/ 2923145 w 4659336"/>
              <a:gd name="connsiteY164" fmla="*/ 587141 h 5091764"/>
              <a:gd name="connsiteX165" fmla="*/ 2952021 w 4659336"/>
              <a:gd name="connsiteY165" fmla="*/ 567891 h 5091764"/>
              <a:gd name="connsiteX166" fmla="*/ 3009773 w 4659336"/>
              <a:gd name="connsiteY166" fmla="*/ 539015 h 5091764"/>
              <a:gd name="connsiteX167" fmla="*/ 3077149 w 4659336"/>
              <a:gd name="connsiteY167" fmla="*/ 471638 h 5091764"/>
              <a:gd name="connsiteX168" fmla="*/ 3096400 w 4659336"/>
              <a:gd name="connsiteY168" fmla="*/ 433137 h 5091764"/>
              <a:gd name="connsiteX169" fmla="*/ 3125276 w 4659336"/>
              <a:gd name="connsiteY169" fmla="*/ 413886 h 5091764"/>
              <a:gd name="connsiteX170" fmla="*/ 3154152 w 4659336"/>
              <a:gd name="connsiteY170" fmla="*/ 375385 h 5091764"/>
              <a:gd name="connsiteX171" fmla="*/ 3183027 w 4659336"/>
              <a:gd name="connsiteY171" fmla="*/ 346509 h 5091764"/>
              <a:gd name="connsiteX172" fmla="*/ 3192653 w 4659336"/>
              <a:gd name="connsiteY172" fmla="*/ 308008 h 5091764"/>
              <a:gd name="connsiteX173" fmla="*/ 3221528 w 4659336"/>
              <a:gd name="connsiteY173" fmla="*/ 288758 h 5091764"/>
              <a:gd name="connsiteX174" fmla="*/ 3250404 w 4659336"/>
              <a:gd name="connsiteY174" fmla="*/ 259882 h 5091764"/>
              <a:gd name="connsiteX175" fmla="*/ 3308156 w 4659336"/>
              <a:gd name="connsiteY175" fmla="*/ 192505 h 5091764"/>
              <a:gd name="connsiteX176" fmla="*/ 3317781 w 4659336"/>
              <a:gd name="connsiteY176" fmla="*/ 144379 h 5091764"/>
              <a:gd name="connsiteX177" fmla="*/ 3337032 w 4659336"/>
              <a:gd name="connsiteY177" fmla="*/ 86627 h 5091764"/>
              <a:gd name="connsiteX178" fmla="*/ 3356282 w 4659336"/>
              <a:gd name="connsiteY178" fmla="*/ 19251 h 5091764"/>
              <a:gd name="connsiteX179" fmla="*/ 3385158 w 4659336"/>
              <a:gd name="connsiteY179" fmla="*/ 0 h 5091764"/>
              <a:gd name="connsiteX180" fmla="*/ 3462160 w 4659336"/>
              <a:gd name="connsiteY180" fmla="*/ 28876 h 5091764"/>
              <a:gd name="connsiteX181" fmla="*/ 3491036 w 4659336"/>
              <a:gd name="connsiteY181" fmla="*/ 57752 h 5091764"/>
              <a:gd name="connsiteX182" fmla="*/ 3519912 w 4659336"/>
              <a:gd name="connsiteY182" fmla="*/ 77002 h 5091764"/>
              <a:gd name="connsiteX183" fmla="*/ 3539162 w 4659336"/>
              <a:gd name="connsiteY183" fmla="*/ 115503 h 5091764"/>
              <a:gd name="connsiteX184" fmla="*/ 3568038 w 4659336"/>
              <a:gd name="connsiteY184" fmla="*/ 154004 h 5091764"/>
              <a:gd name="connsiteX185" fmla="*/ 3577663 w 4659336"/>
              <a:gd name="connsiteY185" fmla="*/ 182880 h 5091764"/>
              <a:gd name="connsiteX186" fmla="*/ 3616164 w 4659336"/>
              <a:gd name="connsiteY186" fmla="*/ 240632 h 5091764"/>
              <a:gd name="connsiteX187" fmla="*/ 3664290 w 4659336"/>
              <a:gd name="connsiteY187" fmla="*/ 317634 h 5091764"/>
              <a:gd name="connsiteX188" fmla="*/ 3702792 w 4659336"/>
              <a:gd name="connsiteY188" fmla="*/ 365760 h 5091764"/>
              <a:gd name="connsiteX189" fmla="*/ 3722042 w 4659336"/>
              <a:gd name="connsiteY189" fmla="*/ 394636 h 5091764"/>
              <a:gd name="connsiteX190" fmla="*/ 3760543 w 4659336"/>
              <a:gd name="connsiteY190" fmla="*/ 413886 h 5091764"/>
              <a:gd name="connsiteX191" fmla="*/ 3827920 w 4659336"/>
              <a:gd name="connsiteY191" fmla="*/ 481263 h 5091764"/>
              <a:gd name="connsiteX192" fmla="*/ 3837545 w 4659336"/>
              <a:gd name="connsiteY192" fmla="*/ 510139 h 5091764"/>
              <a:gd name="connsiteX193" fmla="*/ 3895297 w 4659336"/>
              <a:gd name="connsiteY193" fmla="*/ 539015 h 5091764"/>
              <a:gd name="connsiteX194" fmla="*/ 3953048 w 4659336"/>
              <a:gd name="connsiteY194" fmla="*/ 596766 h 5091764"/>
              <a:gd name="connsiteX195" fmla="*/ 4010800 w 4659336"/>
              <a:gd name="connsiteY195" fmla="*/ 635267 h 5091764"/>
              <a:gd name="connsiteX196" fmla="*/ 4039676 w 4659336"/>
              <a:gd name="connsiteY196" fmla="*/ 654518 h 5091764"/>
              <a:gd name="connsiteX197" fmla="*/ 4068552 w 4659336"/>
              <a:gd name="connsiteY197" fmla="*/ 683394 h 5091764"/>
              <a:gd name="connsiteX198" fmla="*/ 4135928 w 4659336"/>
              <a:gd name="connsiteY198" fmla="*/ 712269 h 5091764"/>
              <a:gd name="connsiteX199" fmla="*/ 4203305 w 4659336"/>
              <a:gd name="connsiteY199" fmla="*/ 750771 h 5091764"/>
              <a:gd name="connsiteX200" fmla="*/ 4261057 w 4659336"/>
              <a:gd name="connsiteY200" fmla="*/ 770021 h 5091764"/>
              <a:gd name="connsiteX201" fmla="*/ 4289933 w 4659336"/>
              <a:gd name="connsiteY201" fmla="*/ 789272 h 5091764"/>
              <a:gd name="connsiteX202" fmla="*/ 4328434 w 4659336"/>
              <a:gd name="connsiteY202" fmla="*/ 827773 h 5091764"/>
              <a:gd name="connsiteX203" fmla="*/ 4415061 w 4659336"/>
              <a:gd name="connsiteY203" fmla="*/ 875899 h 5091764"/>
              <a:gd name="connsiteX204" fmla="*/ 4443937 w 4659336"/>
              <a:gd name="connsiteY204" fmla="*/ 885524 h 5091764"/>
              <a:gd name="connsiteX205" fmla="*/ 4453562 w 4659336"/>
              <a:gd name="connsiteY205" fmla="*/ 914400 h 5091764"/>
              <a:gd name="connsiteX206" fmla="*/ 4482438 w 4659336"/>
              <a:gd name="connsiteY206" fmla="*/ 885524 h 5091764"/>
              <a:gd name="connsiteX0" fmla="*/ 4482438 w 4659336"/>
              <a:gd name="connsiteY0" fmla="*/ 885524 h 5091764"/>
              <a:gd name="connsiteX1" fmla="*/ 4482438 w 4659336"/>
              <a:gd name="connsiteY1" fmla="*/ 885524 h 5091764"/>
              <a:gd name="connsiteX2" fmla="*/ 4501688 w 4659336"/>
              <a:gd name="connsiteY2" fmla="*/ 2069432 h 5091764"/>
              <a:gd name="connsiteX3" fmla="*/ 4549815 w 4659336"/>
              <a:gd name="connsiteY3" fmla="*/ 2127183 h 5091764"/>
              <a:gd name="connsiteX4" fmla="*/ 4559440 w 4659336"/>
              <a:gd name="connsiteY4" fmla="*/ 2175309 h 5091764"/>
              <a:gd name="connsiteX5" fmla="*/ 4569065 w 4659336"/>
              <a:gd name="connsiteY5" fmla="*/ 2723949 h 5091764"/>
              <a:gd name="connsiteX6" fmla="*/ 4588316 w 4659336"/>
              <a:gd name="connsiteY6" fmla="*/ 2858703 h 5091764"/>
              <a:gd name="connsiteX7" fmla="*/ 4597941 w 4659336"/>
              <a:gd name="connsiteY7" fmla="*/ 2945331 h 5091764"/>
              <a:gd name="connsiteX8" fmla="*/ 4607566 w 4659336"/>
              <a:gd name="connsiteY8" fmla="*/ 3022333 h 5091764"/>
              <a:gd name="connsiteX9" fmla="*/ 4452704 w 4659336"/>
              <a:gd name="connsiteY9" fmla="*/ 4090737 h 5091764"/>
              <a:gd name="connsiteX10" fmla="*/ 4626817 w 4659336"/>
              <a:gd name="connsiteY10" fmla="*/ 4138863 h 5091764"/>
              <a:gd name="connsiteX11" fmla="*/ 4646067 w 4659336"/>
              <a:gd name="connsiteY11" fmla="*/ 4177364 h 5091764"/>
              <a:gd name="connsiteX12" fmla="*/ 4478552 w 4659336"/>
              <a:gd name="connsiteY12" fmla="*/ 4316560 h 5091764"/>
              <a:gd name="connsiteX13" fmla="*/ 4636442 w 4659336"/>
              <a:gd name="connsiteY13" fmla="*/ 4639377 h 5091764"/>
              <a:gd name="connsiteX14" fmla="*/ 4626817 w 4659336"/>
              <a:gd name="connsiteY14" fmla="*/ 4668253 h 5091764"/>
              <a:gd name="connsiteX15" fmla="*/ 4493689 w 4659336"/>
              <a:gd name="connsiteY15" fmla="*/ 4897963 h 5091764"/>
              <a:gd name="connsiteX16" fmla="*/ 4569065 w 4659336"/>
              <a:gd name="connsiteY16" fmla="*/ 4937760 h 5091764"/>
              <a:gd name="connsiteX17" fmla="*/ 4559440 w 4659336"/>
              <a:gd name="connsiteY17" fmla="*/ 4985886 h 5091764"/>
              <a:gd name="connsiteX18" fmla="*/ 4445021 w 4659336"/>
              <a:gd name="connsiteY18" fmla="*/ 4967933 h 5091764"/>
              <a:gd name="connsiteX19" fmla="*/ 4443937 w 4659336"/>
              <a:gd name="connsiteY19" fmla="*/ 5005137 h 5091764"/>
              <a:gd name="connsiteX20" fmla="*/ 4415061 w 4659336"/>
              <a:gd name="connsiteY20" fmla="*/ 5014762 h 5091764"/>
              <a:gd name="connsiteX21" fmla="*/ 4078177 w 4659336"/>
              <a:gd name="connsiteY21" fmla="*/ 4995512 h 5091764"/>
              <a:gd name="connsiteX22" fmla="*/ 3904922 w 4659336"/>
              <a:gd name="connsiteY22" fmla="*/ 5005137 h 5091764"/>
              <a:gd name="connsiteX23" fmla="*/ 3866421 w 4659336"/>
              <a:gd name="connsiteY23" fmla="*/ 5014762 h 5091764"/>
              <a:gd name="connsiteX24" fmla="*/ 3779794 w 4659336"/>
              <a:gd name="connsiteY24" fmla="*/ 5034013 h 5091764"/>
              <a:gd name="connsiteX25" fmla="*/ 3702792 w 4659336"/>
              <a:gd name="connsiteY25" fmla="*/ 5062888 h 5091764"/>
              <a:gd name="connsiteX26" fmla="*/ 3645040 w 4659336"/>
              <a:gd name="connsiteY26" fmla="*/ 5082139 h 5091764"/>
              <a:gd name="connsiteX27" fmla="*/ 3616164 w 4659336"/>
              <a:gd name="connsiteY27" fmla="*/ 5091764 h 5091764"/>
              <a:gd name="connsiteX28" fmla="*/ 3250404 w 4659336"/>
              <a:gd name="connsiteY28" fmla="*/ 5082139 h 5091764"/>
              <a:gd name="connsiteX29" fmla="*/ 3240779 w 4659336"/>
              <a:gd name="connsiteY29" fmla="*/ 5043638 h 5091764"/>
              <a:gd name="connsiteX30" fmla="*/ 3231154 w 4659336"/>
              <a:gd name="connsiteY30" fmla="*/ 4937760 h 5091764"/>
              <a:gd name="connsiteX31" fmla="*/ 3211903 w 4659336"/>
              <a:gd name="connsiteY31" fmla="*/ 4899259 h 5091764"/>
              <a:gd name="connsiteX32" fmla="*/ 3192653 w 4659336"/>
              <a:gd name="connsiteY32" fmla="*/ 4841507 h 5091764"/>
              <a:gd name="connsiteX33" fmla="*/ 3183027 w 4659336"/>
              <a:gd name="connsiteY33" fmla="*/ 4793381 h 5091764"/>
              <a:gd name="connsiteX34" fmla="*/ 3154152 w 4659336"/>
              <a:gd name="connsiteY34" fmla="*/ 4754880 h 5091764"/>
              <a:gd name="connsiteX35" fmla="*/ 3134901 w 4659336"/>
              <a:gd name="connsiteY35" fmla="*/ 4706754 h 5091764"/>
              <a:gd name="connsiteX36" fmla="*/ 3115650 w 4659336"/>
              <a:gd name="connsiteY36" fmla="*/ 4398745 h 5091764"/>
              <a:gd name="connsiteX37" fmla="*/ 3106025 w 4659336"/>
              <a:gd name="connsiteY37" fmla="*/ 4225491 h 5091764"/>
              <a:gd name="connsiteX38" fmla="*/ 3096400 w 4659336"/>
              <a:gd name="connsiteY38" fmla="*/ 4196615 h 5091764"/>
              <a:gd name="connsiteX39" fmla="*/ 2961646 w 4659336"/>
              <a:gd name="connsiteY39" fmla="*/ 4186989 h 5091764"/>
              <a:gd name="connsiteX40" fmla="*/ 2923145 w 4659336"/>
              <a:gd name="connsiteY40" fmla="*/ 4167739 h 5091764"/>
              <a:gd name="connsiteX41" fmla="*/ 2778766 w 4659336"/>
              <a:gd name="connsiteY41" fmla="*/ 4138863 h 5091764"/>
              <a:gd name="connsiteX42" fmla="*/ 2807642 w 4659336"/>
              <a:gd name="connsiteY42" fmla="*/ 4023360 h 5091764"/>
              <a:gd name="connsiteX43" fmla="*/ 2836518 w 4659336"/>
              <a:gd name="connsiteY43" fmla="*/ 4004109 h 5091764"/>
              <a:gd name="connsiteX44" fmla="*/ 2894269 w 4659336"/>
              <a:gd name="connsiteY44" fmla="*/ 3907857 h 5091764"/>
              <a:gd name="connsiteX45" fmla="*/ 2913520 w 4659336"/>
              <a:gd name="connsiteY45" fmla="*/ 3878981 h 5091764"/>
              <a:gd name="connsiteX46" fmla="*/ 2923145 w 4659336"/>
              <a:gd name="connsiteY46" fmla="*/ 3850105 h 5091764"/>
              <a:gd name="connsiteX47" fmla="*/ 2942396 w 4659336"/>
              <a:gd name="connsiteY47" fmla="*/ 3821229 h 5091764"/>
              <a:gd name="connsiteX48" fmla="*/ 2847227 w 4659336"/>
              <a:gd name="connsiteY48" fmla="*/ 3831271 h 5091764"/>
              <a:gd name="connsiteX49" fmla="*/ 2864745 w 4659336"/>
              <a:gd name="connsiteY49" fmla="*/ 3784440 h 5091764"/>
              <a:gd name="connsiteX50" fmla="*/ 2834680 w 4659336"/>
              <a:gd name="connsiteY50" fmla="*/ 3805264 h 5091764"/>
              <a:gd name="connsiteX51" fmla="*/ 2776929 w 4659336"/>
              <a:gd name="connsiteY51" fmla="*/ 3854963 h 5091764"/>
              <a:gd name="connsiteX52" fmla="*/ 2616327 w 4659336"/>
              <a:gd name="connsiteY52" fmla="*/ 3773658 h 5091764"/>
              <a:gd name="connsiteX53" fmla="*/ 2568306 w 4659336"/>
              <a:gd name="connsiteY53" fmla="*/ 3728261 h 5091764"/>
              <a:gd name="connsiteX54" fmla="*/ 2527967 w 4659336"/>
              <a:gd name="connsiteY54" fmla="*/ 3703689 h 5091764"/>
              <a:gd name="connsiteX55" fmla="*/ 2491846 w 4659336"/>
              <a:gd name="connsiteY55" fmla="*/ 3644503 h 5091764"/>
              <a:gd name="connsiteX56" fmla="*/ 2389433 w 4659336"/>
              <a:gd name="connsiteY56" fmla="*/ 3654266 h 5091764"/>
              <a:gd name="connsiteX57" fmla="*/ 2372020 w 4659336"/>
              <a:gd name="connsiteY57" fmla="*/ 3657274 h 5091764"/>
              <a:gd name="connsiteX58" fmla="*/ 2326274 w 4659336"/>
              <a:gd name="connsiteY58" fmla="*/ 3614608 h 5091764"/>
              <a:gd name="connsiteX59" fmla="*/ 2325732 w 4659336"/>
              <a:gd name="connsiteY59" fmla="*/ 3625668 h 5091764"/>
              <a:gd name="connsiteX60" fmla="*/ 2295017 w 4659336"/>
              <a:gd name="connsiteY60" fmla="*/ 3610582 h 5091764"/>
              <a:gd name="connsiteX61" fmla="*/ 2267247 w 4659336"/>
              <a:gd name="connsiteY61" fmla="*/ 3611875 h 5091764"/>
              <a:gd name="connsiteX62" fmla="*/ 2156800 w 4659336"/>
              <a:gd name="connsiteY62" fmla="*/ 3613451 h 5091764"/>
              <a:gd name="connsiteX63" fmla="*/ 1948403 w 4659336"/>
              <a:gd name="connsiteY63" fmla="*/ 3573231 h 5091764"/>
              <a:gd name="connsiteX64" fmla="*/ 1775690 w 4659336"/>
              <a:gd name="connsiteY64" fmla="*/ 3416365 h 5091764"/>
              <a:gd name="connsiteX65" fmla="*/ 1686161 w 4659336"/>
              <a:gd name="connsiteY65" fmla="*/ 3283097 h 5091764"/>
              <a:gd name="connsiteX66" fmla="*/ 1556358 w 4659336"/>
              <a:gd name="connsiteY66" fmla="*/ 3147461 h 5091764"/>
              <a:gd name="connsiteX67" fmla="*/ 1527482 w 4659336"/>
              <a:gd name="connsiteY67" fmla="*/ 3176337 h 5091764"/>
              <a:gd name="connsiteX68" fmla="*/ 1488981 w 4659336"/>
              <a:gd name="connsiteY68" fmla="*/ 3195587 h 5091764"/>
              <a:gd name="connsiteX69" fmla="*/ 1469730 w 4659336"/>
              <a:gd name="connsiteY69" fmla="*/ 3224463 h 5091764"/>
              <a:gd name="connsiteX70" fmla="*/ 1402354 w 4659336"/>
              <a:gd name="connsiteY70" fmla="*/ 3253339 h 5091764"/>
              <a:gd name="connsiteX71" fmla="*/ 1334977 w 4659336"/>
              <a:gd name="connsiteY71" fmla="*/ 3301465 h 5091764"/>
              <a:gd name="connsiteX72" fmla="*/ 1277225 w 4659336"/>
              <a:gd name="connsiteY72" fmla="*/ 3320716 h 5091764"/>
              <a:gd name="connsiteX73" fmla="*/ 1238724 w 4659336"/>
              <a:gd name="connsiteY73" fmla="*/ 3349592 h 5091764"/>
              <a:gd name="connsiteX74" fmla="*/ 1180973 w 4659336"/>
              <a:gd name="connsiteY74" fmla="*/ 3368842 h 5091764"/>
              <a:gd name="connsiteX75" fmla="*/ 1142472 w 4659336"/>
              <a:gd name="connsiteY75" fmla="*/ 3388093 h 5091764"/>
              <a:gd name="connsiteX76" fmla="*/ 1093573 w 4659336"/>
              <a:gd name="connsiteY76" fmla="*/ 3510966 h 5091764"/>
              <a:gd name="connsiteX77" fmla="*/ 940341 w 4659336"/>
              <a:gd name="connsiteY77" fmla="*/ 3445844 h 5091764"/>
              <a:gd name="connsiteX78" fmla="*/ 967044 w 4659336"/>
              <a:gd name="connsiteY78" fmla="*/ 3559826 h 5091764"/>
              <a:gd name="connsiteX79" fmla="*/ 872964 w 4659336"/>
              <a:gd name="connsiteY79" fmla="*/ 3474720 h 5091764"/>
              <a:gd name="connsiteX80" fmla="*/ 834463 w 4659336"/>
              <a:gd name="connsiteY80" fmla="*/ 3493971 h 5091764"/>
              <a:gd name="connsiteX81" fmla="*/ 767086 w 4659336"/>
              <a:gd name="connsiteY81" fmla="*/ 3513221 h 5091764"/>
              <a:gd name="connsiteX82" fmla="*/ 738210 w 4659336"/>
              <a:gd name="connsiteY82" fmla="*/ 3532472 h 5091764"/>
              <a:gd name="connsiteX83" fmla="*/ 604326 w 4659336"/>
              <a:gd name="connsiteY83" fmla="*/ 3657547 h 5091764"/>
              <a:gd name="connsiteX84" fmla="*/ 603457 w 4659336"/>
              <a:gd name="connsiteY84" fmla="*/ 3503596 h 5091764"/>
              <a:gd name="connsiteX85" fmla="*/ 473579 w 4659336"/>
              <a:gd name="connsiteY85" fmla="*/ 3490025 h 5091764"/>
              <a:gd name="connsiteX86" fmla="*/ 526455 w 4659336"/>
              <a:gd name="connsiteY86" fmla="*/ 3397718 h 5091764"/>
              <a:gd name="connsiteX87" fmla="*/ 497579 w 4659336"/>
              <a:gd name="connsiteY87" fmla="*/ 3378467 h 5091764"/>
              <a:gd name="connsiteX88" fmla="*/ 468703 w 4659336"/>
              <a:gd name="connsiteY88" fmla="*/ 3349592 h 5091764"/>
              <a:gd name="connsiteX89" fmla="*/ 478328 w 4659336"/>
              <a:gd name="connsiteY89" fmla="*/ 3262964 h 5091764"/>
              <a:gd name="connsiteX90" fmla="*/ 516829 w 4659336"/>
              <a:gd name="connsiteY90" fmla="*/ 3224463 h 5091764"/>
              <a:gd name="connsiteX91" fmla="*/ 584206 w 4659336"/>
              <a:gd name="connsiteY91" fmla="*/ 3195587 h 5091764"/>
              <a:gd name="connsiteX92" fmla="*/ 613082 w 4659336"/>
              <a:gd name="connsiteY92" fmla="*/ 3166712 h 5091764"/>
              <a:gd name="connsiteX93" fmla="*/ 651583 w 4659336"/>
              <a:gd name="connsiteY93" fmla="*/ 3147461 h 5091764"/>
              <a:gd name="connsiteX94" fmla="*/ 670834 w 4659336"/>
              <a:gd name="connsiteY94" fmla="*/ 3118585 h 5091764"/>
              <a:gd name="connsiteX95" fmla="*/ 680459 w 4659336"/>
              <a:gd name="connsiteY95" fmla="*/ 3089709 h 5091764"/>
              <a:gd name="connsiteX96" fmla="*/ 728585 w 4659336"/>
              <a:gd name="connsiteY96" fmla="*/ 3031958 h 5091764"/>
              <a:gd name="connsiteX97" fmla="*/ 747836 w 4659336"/>
              <a:gd name="connsiteY97" fmla="*/ 3003082 h 5091764"/>
              <a:gd name="connsiteX98" fmla="*/ 757461 w 4659336"/>
              <a:gd name="connsiteY98" fmla="*/ 2964581 h 5091764"/>
              <a:gd name="connsiteX99" fmla="*/ 651583 w 4659336"/>
              <a:gd name="connsiteY99" fmla="*/ 2887579 h 5091764"/>
              <a:gd name="connsiteX100" fmla="*/ 564956 w 4659336"/>
              <a:gd name="connsiteY100" fmla="*/ 2839453 h 5091764"/>
              <a:gd name="connsiteX101" fmla="*/ 536080 w 4659336"/>
              <a:gd name="connsiteY101" fmla="*/ 2800952 h 5091764"/>
              <a:gd name="connsiteX102" fmla="*/ 478328 w 4659336"/>
              <a:gd name="connsiteY102" fmla="*/ 2781701 h 5091764"/>
              <a:gd name="connsiteX103" fmla="*/ 439827 w 4659336"/>
              <a:gd name="connsiteY103" fmla="*/ 2762451 h 5091764"/>
              <a:gd name="connsiteX104" fmla="*/ 420577 w 4659336"/>
              <a:gd name="connsiteY104" fmla="*/ 2733575 h 5091764"/>
              <a:gd name="connsiteX105" fmla="*/ 391701 w 4659336"/>
              <a:gd name="connsiteY105" fmla="*/ 2714324 h 5091764"/>
              <a:gd name="connsiteX106" fmla="*/ 353200 w 4659336"/>
              <a:gd name="connsiteY106" fmla="*/ 2666198 h 5091764"/>
              <a:gd name="connsiteX107" fmla="*/ 324324 w 4659336"/>
              <a:gd name="connsiteY107" fmla="*/ 2627697 h 5091764"/>
              <a:gd name="connsiteX108" fmla="*/ 285823 w 4659336"/>
              <a:gd name="connsiteY108" fmla="*/ 2618072 h 5091764"/>
              <a:gd name="connsiteX109" fmla="*/ 228072 w 4659336"/>
              <a:gd name="connsiteY109" fmla="*/ 2589196 h 5091764"/>
              <a:gd name="connsiteX110" fmla="*/ 218446 w 4659336"/>
              <a:gd name="connsiteY110" fmla="*/ 2560320 h 5091764"/>
              <a:gd name="connsiteX111" fmla="*/ 189570 w 4659336"/>
              <a:gd name="connsiteY111" fmla="*/ 2531444 h 5091764"/>
              <a:gd name="connsiteX112" fmla="*/ 160695 w 4659336"/>
              <a:gd name="connsiteY112" fmla="*/ 2492943 h 5091764"/>
              <a:gd name="connsiteX113" fmla="*/ 141444 w 4659336"/>
              <a:gd name="connsiteY113" fmla="*/ 2377440 h 5091764"/>
              <a:gd name="connsiteX114" fmla="*/ 131819 w 4659336"/>
              <a:gd name="connsiteY114" fmla="*/ 2338939 h 5091764"/>
              <a:gd name="connsiteX115" fmla="*/ 122194 w 4659336"/>
              <a:gd name="connsiteY115" fmla="*/ 2281187 h 5091764"/>
              <a:gd name="connsiteX116" fmla="*/ 93318 w 4659336"/>
              <a:gd name="connsiteY116" fmla="*/ 2184935 h 5091764"/>
              <a:gd name="connsiteX117" fmla="*/ 74067 w 4659336"/>
              <a:gd name="connsiteY117" fmla="*/ 2088682 h 5091764"/>
              <a:gd name="connsiteX118" fmla="*/ 35566 w 4659336"/>
              <a:gd name="connsiteY118" fmla="*/ 2011680 h 5091764"/>
              <a:gd name="connsiteX119" fmla="*/ 25941 w 4659336"/>
              <a:gd name="connsiteY119" fmla="*/ 1944303 h 5091764"/>
              <a:gd name="connsiteX120" fmla="*/ 16316 w 4659336"/>
              <a:gd name="connsiteY120" fmla="*/ 1915427 h 5091764"/>
              <a:gd name="connsiteX121" fmla="*/ 45192 w 4659336"/>
              <a:gd name="connsiteY121" fmla="*/ 1549667 h 5091764"/>
              <a:gd name="connsiteX122" fmla="*/ 54817 w 4659336"/>
              <a:gd name="connsiteY122" fmla="*/ 1443789 h 5091764"/>
              <a:gd name="connsiteX123" fmla="*/ 64442 w 4659336"/>
              <a:gd name="connsiteY123" fmla="*/ 1405288 h 5091764"/>
              <a:gd name="connsiteX124" fmla="*/ 83693 w 4659336"/>
              <a:gd name="connsiteY124" fmla="*/ 1347537 h 5091764"/>
              <a:gd name="connsiteX125" fmla="*/ 430202 w 4659336"/>
              <a:gd name="connsiteY125" fmla="*/ 1309036 h 5091764"/>
              <a:gd name="connsiteX126" fmla="*/ 709335 w 4659336"/>
              <a:gd name="connsiteY126" fmla="*/ 1280160 h 5091764"/>
              <a:gd name="connsiteX127" fmla="*/ 747836 w 4659336"/>
              <a:gd name="connsiteY127" fmla="*/ 1270535 h 5091764"/>
              <a:gd name="connsiteX128" fmla="*/ 959592 w 4659336"/>
              <a:gd name="connsiteY128" fmla="*/ 1260909 h 5091764"/>
              <a:gd name="connsiteX129" fmla="*/ 1075095 w 4659336"/>
              <a:gd name="connsiteY129" fmla="*/ 1222408 h 5091764"/>
              <a:gd name="connsiteX130" fmla="*/ 1190598 w 4659336"/>
              <a:gd name="connsiteY130" fmla="*/ 1174282 h 5091764"/>
              <a:gd name="connsiteX131" fmla="*/ 1209848 w 4659336"/>
              <a:gd name="connsiteY131" fmla="*/ 1145406 h 5091764"/>
              <a:gd name="connsiteX132" fmla="*/ 1344602 w 4659336"/>
              <a:gd name="connsiteY132" fmla="*/ 1087655 h 5091764"/>
              <a:gd name="connsiteX133" fmla="*/ 1373478 w 4659336"/>
              <a:gd name="connsiteY133" fmla="*/ 1049154 h 5091764"/>
              <a:gd name="connsiteX134" fmla="*/ 1402354 w 4659336"/>
              <a:gd name="connsiteY134" fmla="*/ 1039528 h 5091764"/>
              <a:gd name="connsiteX135" fmla="*/ 1546733 w 4659336"/>
              <a:gd name="connsiteY135" fmla="*/ 1020278 h 5091764"/>
              <a:gd name="connsiteX136" fmla="*/ 1750912 w 4659336"/>
              <a:gd name="connsiteY136" fmla="*/ 1513987 h 5091764"/>
              <a:gd name="connsiteX137" fmla="*/ 1817748 w 4659336"/>
              <a:gd name="connsiteY137" fmla="*/ 1343046 h 5091764"/>
              <a:gd name="connsiteX138" fmla="*/ 1805636 w 4659336"/>
              <a:gd name="connsiteY138" fmla="*/ 1298947 h 5091764"/>
              <a:gd name="connsiteX139" fmla="*/ 1865226 w 4659336"/>
              <a:gd name="connsiteY139" fmla="*/ 1325229 h 5091764"/>
              <a:gd name="connsiteX140" fmla="*/ 1920597 w 4659336"/>
              <a:gd name="connsiteY140" fmla="*/ 1293625 h 5091764"/>
              <a:gd name="connsiteX141" fmla="*/ 1945255 w 4659336"/>
              <a:gd name="connsiteY141" fmla="*/ 1239898 h 5091764"/>
              <a:gd name="connsiteX142" fmla="*/ 1990354 w 4659336"/>
              <a:gd name="connsiteY142" fmla="*/ 1255123 h 5091764"/>
              <a:gd name="connsiteX143" fmla="*/ 2012526 w 4659336"/>
              <a:gd name="connsiteY143" fmla="*/ 1209588 h 5091764"/>
              <a:gd name="connsiteX144" fmla="*/ 2041402 w 4659336"/>
              <a:gd name="connsiteY144" fmla="*/ 1198529 h 5091764"/>
              <a:gd name="connsiteX145" fmla="*/ 2025073 w 4659336"/>
              <a:gd name="connsiteY145" fmla="*/ 988949 h 5091764"/>
              <a:gd name="connsiteX146" fmla="*/ 2047246 w 4659336"/>
              <a:gd name="connsiteY146" fmla="*/ 837398 h 5091764"/>
              <a:gd name="connsiteX147" fmla="*/ 2076122 w 4659336"/>
              <a:gd name="connsiteY147" fmla="*/ 818147 h 5091764"/>
              <a:gd name="connsiteX148" fmla="*/ 2114623 w 4659336"/>
              <a:gd name="connsiteY148" fmla="*/ 808522 h 5091764"/>
              <a:gd name="connsiteX149" fmla="*/ 2162749 w 4659336"/>
              <a:gd name="connsiteY149" fmla="*/ 789272 h 5091764"/>
              <a:gd name="connsiteX150" fmla="*/ 2191625 w 4659336"/>
              <a:gd name="connsiteY150" fmla="*/ 731520 h 5091764"/>
              <a:gd name="connsiteX151" fmla="*/ 2220501 w 4659336"/>
              <a:gd name="connsiteY151" fmla="*/ 721895 h 5091764"/>
              <a:gd name="connsiteX152" fmla="*/ 2249377 w 4659336"/>
              <a:gd name="connsiteY152" fmla="*/ 635267 h 5091764"/>
              <a:gd name="connsiteX153" fmla="*/ 2287878 w 4659336"/>
              <a:gd name="connsiteY153" fmla="*/ 606392 h 5091764"/>
              <a:gd name="connsiteX154" fmla="*/ 2326379 w 4659336"/>
              <a:gd name="connsiteY154" fmla="*/ 596766 h 5091764"/>
              <a:gd name="connsiteX155" fmla="*/ 2355255 w 4659336"/>
              <a:gd name="connsiteY155" fmla="*/ 616017 h 5091764"/>
              <a:gd name="connsiteX156" fmla="*/ 2384130 w 4659336"/>
              <a:gd name="connsiteY156" fmla="*/ 625642 h 5091764"/>
              <a:gd name="connsiteX157" fmla="*/ 2422632 w 4659336"/>
              <a:gd name="connsiteY157" fmla="*/ 654518 h 5091764"/>
              <a:gd name="connsiteX158" fmla="*/ 2499634 w 4659336"/>
              <a:gd name="connsiteY158" fmla="*/ 683394 h 5091764"/>
              <a:gd name="connsiteX159" fmla="*/ 2528509 w 4659336"/>
              <a:gd name="connsiteY159" fmla="*/ 702644 h 5091764"/>
              <a:gd name="connsiteX160" fmla="*/ 2701764 w 4659336"/>
              <a:gd name="connsiteY160" fmla="*/ 693019 h 5091764"/>
              <a:gd name="connsiteX161" fmla="*/ 2749890 w 4659336"/>
              <a:gd name="connsiteY161" fmla="*/ 673768 h 5091764"/>
              <a:gd name="connsiteX162" fmla="*/ 2817267 w 4659336"/>
              <a:gd name="connsiteY162" fmla="*/ 654518 h 5091764"/>
              <a:gd name="connsiteX163" fmla="*/ 2855768 w 4659336"/>
              <a:gd name="connsiteY163" fmla="*/ 635267 h 5091764"/>
              <a:gd name="connsiteX164" fmla="*/ 2923145 w 4659336"/>
              <a:gd name="connsiteY164" fmla="*/ 587141 h 5091764"/>
              <a:gd name="connsiteX165" fmla="*/ 2952021 w 4659336"/>
              <a:gd name="connsiteY165" fmla="*/ 567891 h 5091764"/>
              <a:gd name="connsiteX166" fmla="*/ 3009773 w 4659336"/>
              <a:gd name="connsiteY166" fmla="*/ 539015 h 5091764"/>
              <a:gd name="connsiteX167" fmla="*/ 3077149 w 4659336"/>
              <a:gd name="connsiteY167" fmla="*/ 471638 h 5091764"/>
              <a:gd name="connsiteX168" fmla="*/ 3096400 w 4659336"/>
              <a:gd name="connsiteY168" fmla="*/ 433137 h 5091764"/>
              <a:gd name="connsiteX169" fmla="*/ 3125276 w 4659336"/>
              <a:gd name="connsiteY169" fmla="*/ 413886 h 5091764"/>
              <a:gd name="connsiteX170" fmla="*/ 3154152 w 4659336"/>
              <a:gd name="connsiteY170" fmla="*/ 375385 h 5091764"/>
              <a:gd name="connsiteX171" fmla="*/ 3183027 w 4659336"/>
              <a:gd name="connsiteY171" fmla="*/ 346509 h 5091764"/>
              <a:gd name="connsiteX172" fmla="*/ 3192653 w 4659336"/>
              <a:gd name="connsiteY172" fmla="*/ 308008 h 5091764"/>
              <a:gd name="connsiteX173" fmla="*/ 3221528 w 4659336"/>
              <a:gd name="connsiteY173" fmla="*/ 288758 h 5091764"/>
              <a:gd name="connsiteX174" fmla="*/ 3250404 w 4659336"/>
              <a:gd name="connsiteY174" fmla="*/ 259882 h 5091764"/>
              <a:gd name="connsiteX175" fmla="*/ 3308156 w 4659336"/>
              <a:gd name="connsiteY175" fmla="*/ 192505 h 5091764"/>
              <a:gd name="connsiteX176" fmla="*/ 3317781 w 4659336"/>
              <a:gd name="connsiteY176" fmla="*/ 144379 h 5091764"/>
              <a:gd name="connsiteX177" fmla="*/ 3337032 w 4659336"/>
              <a:gd name="connsiteY177" fmla="*/ 86627 h 5091764"/>
              <a:gd name="connsiteX178" fmla="*/ 3356282 w 4659336"/>
              <a:gd name="connsiteY178" fmla="*/ 19251 h 5091764"/>
              <a:gd name="connsiteX179" fmla="*/ 3385158 w 4659336"/>
              <a:gd name="connsiteY179" fmla="*/ 0 h 5091764"/>
              <a:gd name="connsiteX180" fmla="*/ 3462160 w 4659336"/>
              <a:gd name="connsiteY180" fmla="*/ 28876 h 5091764"/>
              <a:gd name="connsiteX181" fmla="*/ 3491036 w 4659336"/>
              <a:gd name="connsiteY181" fmla="*/ 57752 h 5091764"/>
              <a:gd name="connsiteX182" fmla="*/ 3519912 w 4659336"/>
              <a:gd name="connsiteY182" fmla="*/ 77002 h 5091764"/>
              <a:gd name="connsiteX183" fmla="*/ 3539162 w 4659336"/>
              <a:gd name="connsiteY183" fmla="*/ 115503 h 5091764"/>
              <a:gd name="connsiteX184" fmla="*/ 3568038 w 4659336"/>
              <a:gd name="connsiteY184" fmla="*/ 154004 h 5091764"/>
              <a:gd name="connsiteX185" fmla="*/ 3577663 w 4659336"/>
              <a:gd name="connsiteY185" fmla="*/ 182880 h 5091764"/>
              <a:gd name="connsiteX186" fmla="*/ 3616164 w 4659336"/>
              <a:gd name="connsiteY186" fmla="*/ 240632 h 5091764"/>
              <a:gd name="connsiteX187" fmla="*/ 3664290 w 4659336"/>
              <a:gd name="connsiteY187" fmla="*/ 317634 h 5091764"/>
              <a:gd name="connsiteX188" fmla="*/ 3702792 w 4659336"/>
              <a:gd name="connsiteY188" fmla="*/ 365760 h 5091764"/>
              <a:gd name="connsiteX189" fmla="*/ 3722042 w 4659336"/>
              <a:gd name="connsiteY189" fmla="*/ 394636 h 5091764"/>
              <a:gd name="connsiteX190" fmla="*/ 3760543 w 4659336"/>
              <a:gd name="connsiteY190" fmla="*/ 413886 h 5091764"/>
              <a:gd name="connsiteX191" fmla="*/ 3827920 w 4659336"/>
              <a:gd name="connsiteY191" fmla="*/ 481263 h 5091764"/>
              <a:gd name="connsiteX192" fmla="*/ 3837545 w 4659336"/>
              <a:gd name="connsiteY192" fmla="*/ 510139 h 5091764"/>
              <a:gd name="connsiteX193" fmla="*/ 3895297 w 4659336"/>
              <a:gd name="connsiteY193" fmla="*/ 539015 h 5091764"/>
              <a:gd name="connsiteX194" fmla="*/ 3953048 w 4659336"/>
              <a:gd name="connsiteY194" fmla="*/ 596766 h 5091764"/>
              <a:gd name="connsiteX195" fmla="*/ 4010800 w 4659336"/>
              <a:gd name="connsiteY195" fmla="*/ 635267 h 5091764"/>
              <a:gd name="connsiteX196" fmla="*/ 4039676 w 4659336"/>
              <a:gd name="connsiteY196" fmla="*/ 654518 h 5091764"/>
              <a:gd name="connsiteX197" fmla="*/ 4068552 w 4659336"/>
              <a:gd name="connsiteY197" fmla="*/ 683394 h 5091764"/>
              <a:gd name="connsiteX198" fmla="*/ 4135928 w 4659336"/>
              <a:gd name="connsiteY198" fmla="*/ 712269 h 5091764"/>
              <a:gd name="connsiteX199" fmla="*/ 4203305 w 4659336"/>
              <a:gd name="connsiteY199" fmla="*/ 750771 h 5091764"/>
              <a:gd name="connsiteX200" fmla="*/ 4261057 w 4659336"/>
              <a:gd name="connsiteY200" fmla="*/ 770021 h 5091764"/>
              <a:gd name="connsiteX201" fmla="*/ 4289933 w 4659336"/>
              <a:gd name="connsiteY201" fmla="*/ 789272 h 5091764"/>
              <a:gd name="connsiteX202" fmla="*/ 4328434 w 4659336"/>
              <a:gd name="connsiteY202" fmla="*/ 827773 h 5091764"/>
              <a:gd name="connsiteX203" fmla="*/ 4415061 w 4659336"/>
              <a:gd name="connsiteY203" fmla="*/ 875899 h 5091764"/>
              <a:gd name="connsiteX204" fmla="*/ 4443937 w 4659336"/>
              <a:gd name="connsiteY204" fmla="*/ 885524 h 5091764"/>
              <a:gd name="connsiteX205" fmla="*/ 4453562 w 4659336"/>
              <a:gd name="connsiteY205" fmla="*/ 914400 h 5091764"/>
              <a:gd name="connsiteX206" fmla="*/ 4482438 w 4659336"/>
              <a:gd name="connsiteY206" fmla="*/ 885524 h 5091764"/>
              <a:gd name="connsiteX0" fmla="*/ 4482438 w 4659336"/>
              <a:gd name="connsiteY0" fmla="*/ 885524 h 5091764"/>
              <a:gd name="connsiteX1" fmla="*/ 4482438 w 4659336"/>
              <a:gd name="connsiteY1" fmla="*/ 885524 h 5091764"/>
              <a:gd name="connsiteX2" fmla="*/ 4501688 w 4659336"/>
              <a:gd name="connsiteY2" fmla="*/ 2069432 h 5091764"/>
              <a:gd name="connsiteX3" fmla="*/ 4549815 w 4659336"/>
              <a:gd name="connsiteY3" fmla="*/ 2127183 h 5091764"/>
              <a:gd name="connsiteX4" fmla="*/ 4559440 w 4659336"/>
              <a:gd name="connsiteY4" fmla="*/ 2175309 h 5091764"/>
              <a:gd name="connsiteX5" fmla="*/ 4569065 w 4659336"/>
              <a:gd name="connsiteY5" fmla="*/ 2723949 h 5091764"/>
              <a:gd name="connsiteX6" fmla="*/ 4588316 w 4659336"/>
              <a:gd name="connsiteY6" fmla="*/ 2858703 h 5091764"/>
              <a:gd name="connsiteX7" fmla="*/ 4597941 w 4659336"/>
              <a:gd name="connsiteY7" fmla="*/ 2945331 h 5091764"/>
              <a:gd name="connsiteX8" fmla="*/ 4607566 w 4659336"/>
              <a:gd name="connsiteY8" fmla="*/ 3022333 h 5091764"/>
              <a:gd name="connsiteX9" fmla="*/ 4452704 w 4659336"/>
              <a:gd name="connsiteY9" fmla="*/ 4090737 h 5091764"/>
              <a:gd name="connsiteX10" fmla="*/ 4626817 w 4659336"/>
              <a:gd name="connsiteY10" fmla="*/ 4138863 h 5091764"/>
              <a:gd name="connsiteX11" fmla="*/ 4646067 w 4659336"/>
              <a:gd name="connsiteY11" fmla="*/ 4177364 h 5091764"/>
              <a:gd name="connsiteX12" fmla="*/ 4478552 w 4659336"/>
              <a:gd name="connsiteY12" fmla="*/ 4316560 h 5091764"/>
              <a:gd name="connsiteX13" fmla="*/ 4636442 w 4659336"/>
              <a:gd name="connsiteY13" fmla="*/ 4639377 h 5091764"/>
              <a:gd name="connsiteX14" fmla="*/ 4626817 w 4659336"/>
              <a:gd name="connsiteY14" fmla="*/ 4668253 h 5091764"/>
              <a:gd name="connsiteX15" fmla="*/ 4493689 w 4659336"/>
              <a:gd name="connsiteY15" fmla="*/ 4897963 h 5091764"/>
              <a:gd name="connsiteX16" fmla="*/ 4569065 w 4659336"/>
              <a:gd name="connsiteY16" fmla="*/ 4937760 h 5091764"/>
              <a:gd name="connsiteX17" fmla="*/ 4559440 w 4659336"/>
              <a:gd name="connsiteY17" fmla="*/ 4985886 h 5091764"/>
              <a:gd name="connsiteX18" fmla="*/ 4445021 w 4659336"/>
              <a:gd name="connsiteY18" fmla="*/ 4967933 h 5091764"/>
              <a:gd name="connsiteX19" fmla="*/ 4443937 w 4659336"/>
              <a:gd name="connsiteY19" fmla="*/ 5005137 h 5091764"/>
              <a:gd name="connsiteX20" fmla="*/ 4415061 w 4659336"/>
              <a:gd name="connsiteY20" fmla="*/ 5014762 h 5091764"/>
              <a:gd name="connsiteX21" fmla="*/ 4078177 w 4659336"/>
              <a:gd name="connsiteY21" fmla="*/ 4995512 h 5091764"/>
              <a:gd name="connsiteX22" fmla="*/ 3904922 w 4659336"/>
              <a:gd name="connsiteY22" fmla="*/ 5005137 h 5091764"/>
              <a:gd name="connsiteX23" fmla="*/ 3866421 w 4659336"/>
              <a:gd name="connsiteY23" fmla="*/ 5014762 h 5091764"/>
              <a:gd name="connsiteX24" fmla="*/ 3779794 w 4659336"/>
              <a:gd name="connsiteY24" fmla="*/ 5034013 h 5091764"/>
              <a:gd name="connsiteX25" fmla="*/ 3702792 w 4659336"/>
              <a:gd name="connsiteY25" fmla="*/ 5062888 h 5091764"/>
              <a:gd name="connsiteX26" fmla="*/ 3645040 w 4659336"/>
              <a:gd name="connsiteY26" fmla="*/ 5082139 h 5091764"/>
              <a:gd name="connsiteX27" fmla="*/ 3616164 w 4659336"/>
              <a:gd name="connsiteY27" fmla="*/ 5091764 h 5091764"/>
              <a:gd name="connsiteX28" fmla="*/ 3250404 w 4659336"/>
              <a:gd name="connsiteY28" fmla="*/ 5082139 h 5091764"/>
              <a:gd name="connsiteX29" fmla="*/ 3240779 w 4659336"/>
              <a:gd name="connsiteY29" fmla="*/ 5043638 h 5091764"/>
              <a:gd name="connsiteX30" fmla="*/ 3231154 w 4659336"/>
              <a:gd name="connsiteY30" fmla="*/ 4937760 h 5091764"/>
              <a:gd name="connsiteX31" fmla="*/ 3211903 w 4659336"/>
              <a:gd name="connsiteY31" fmla="*/ 4899259 h 5091764"/>
              <a:gd name="connsiteX32" fmla="*/ 3192653 w 4659336"/>
              <a:gd name="connsiteY32" fmla="*/ 4841507 h 5091764"/>
              <a:gd name="connsiteX33" fmla="*/ 3183027 w 4659336"/>
              <a:gd name="connsiteY33" fmla="*/ 4793381 h 5091764"/>
              <a:gd name="connsiteX34" fmla="*/ 3154152 w 4659336"/>
              <a:gd name="connsiteY34" fmla="*/ 4754880 h 5091764"/>
              <a:gd name="connsiteX35" fmla="*/ 3134901 w 4659336"/>
              <a:gd name="connsiteY35" fmla="*/ 4706754 h 5091764"/>
              <a:gd name="connsiteX36" fmla="*/ 3115650 w 4659336"/>
              <a:gd name="connsiteY36" fmla="*/ 4398745 h 5091764"/>
              <a:gd name="connsiteX37" fmla="*/ 3106025 w 4659336"/>
              <a:gd name="connsiteY37" fmla="*/ 4225491 h 5091764"/>
              <a:gd name="connsiteX38" fmla="*/ 3096400 w 4659336"/>
              <a:gd name="connsiteY38" fmla="*/ 4196615 h 5091764"/>
              <a:gd name="connsiteX39" fmla="*/ 2961646 w 4659336"/>
              <a:gd name="connsiteY39" fmla="*/ 4186989 h 5091764"/>
              <a:gd name="connsiteX40" fmla="*/ 2923145 w 4659336"/>
              <a:gd name="connsiteY40" fmla="*/ 4167739 h 5091764"/>
              <a:gd name="connsiteX41" fmla="*/ 2778766 w 4659336"/>
              <a:gd name="connsiteY41" fmla="*/ 4138863 h 5091764"/>
              <a:gd name="connsiteX42" fmla="*/ 2807642 w 4659336"/>
              <a:gd name="connsiteY42" fmla="*/ 4023360 h 5091764"/>
              <a:gd name="connsiteX43" fmla="*/ 2836518 w 4659336"/>
              <a:gd name="connsiteY43" fmla="*/ 4004109 h 5091764"/>
              <a:gd name="connsiteX44" fmla="*/ 2894269 w 4659336"/>
              <a:gd name="connsiteY44" fmla="*/ 3907857 h 5091764"/>
              <a:gd name="connsiteX45" fmla="*/ 2913520 w 4659336"/>
              <a:gd name="connsiteY45" fmla="*/ 3878981 h 5091764"/>
              <a:gd name="connsiteX46" fmla="*/ 2923145 w 4659336"/>
              <a:gd name="connsiteY46" fmla="*/ 3850105 h 5091764"/>
              <a:gd name="connsiteX47" fmla="*/ 2942396 w 4659336"/>
              <a:gd name="connsiteY47" fmla="*/ 3821229 h 5091764"/>
              <a:gd name="connsiteX48" fmla="*/ 2847227 w 4659336"/>
              <a:gd name="connsiteY48" fmla="*/ 3831271 h 5091764"/>
              <a:gd name="connsiteX49" fmla="*/ 2864745 w 4659336"/>
              <a:gd name="connsiteY49" fmla="*/ 3784440 h 5091764"/>
              <a:gd name="connsiteX50" fmla="*/ 2834680 w 4659336"/>
              <a:gd name="connsiteY50" fmla="*/ 3805264 h 5091764"/>
              <a:gd name="connsiteX51" fmla="*/ 2776929 w 4659336"/>
              <a:gd name="connsiteY51" fmla="*/ 3854963 h 5091764"/>
              <a:gd name="connsiteX52" fmla="*/ 2616327 w 4659336"/>
              <a:gd name="connsiteY52" fmla="*/ 3773658 h 5091764"/>
              <a:gd name="connsiteX53" fmla="*/ 2568306 w 4659336"/>
              <a:gd name="connsiteY53" fmla="*/ 3728261 h 5091764"/>
              <a:gd name="connsiteX54" fmla="*/ 2527967 w 4659336"/>
              <a:gd name="connsiteY54" fmla="*/ 3703689 h 5091764"/>
              <a:gd name="connsiteX55" fmla="*/ 2491846 w 4659336"/>
              <a:gd name="connsiteY55" fmla="*/ 3644503 h 5091764"/>
              <a:gd name="connsiteX56" fmla="*/ 2389433 w 4659336"/>
              <a:gd name="connsiteY56" fmla="*/ 3654266 h 5091764"/>
              <a:gd name="connsiteX57" fmla="*/ 2372020 w 4659336"/>
              <a:gd name="connsiteY57" fmla="*/ 3657274 h 5091764"/>
              <a:gd name="connsiteX58" fmla="*/ 2326274 w 4659336"/>
              <a:gd name="connsiteY58" fmla="*/ 3614608 h 5091764"/>
              <a:gd name="connsiteX59" fmla="*/ 2325732 w 4659336"/>
              <a:gd name="connsiteY59" fmla="*/ 3625668 h 5091764"/>
              <a:gd name="connsiteX60" fmla="*/ 2295017 w 4659336"/>
              <a:gd name="connsiteY60" fmla="*/ 3610582 h 5091764"/>
              <a:gd name="connsiteX61" fmla="*/ 2267247 w 4659336"/>
              <a:gd name="connsiteY61" fmla="*/ 3611875 h 5091764"/>
              <a:gd name="connsiteX62" fmla="*/ 2156800 w 4659336"/>
              <a:gd name="connsiteY62" fmla="*/ 3613451 h 5091764"/>
              <a:gd name="connsiteX63" fmla="*/ 1948403 w 4659336"/>
              <a:gd name="connsiteY63" fmla="*/ 3573231 h 5091764"/>
              <a:gd name="connsiteX64" fmla="*/ 1775690 w 4659336"/>
              <a:gd name="connsiteY64" fmla="*/ 3416365 h 5091764"/>
              <a:gd name="connsiteX65" fmla="*/ 1686161 w 4659336"/>
              <a:gd name="connsiteY65" fmla="*/ 3283097 h 5091764"/>
              <a:gd name="connsiteX66" fmla="*/ 1556358 w 4659336"/>
              <a:gd name="connsiteY66" fmla="*/ 3147461 h 5091764"/>
              <a:gd name="connsiteX67" fmla="*/ 1527482 w 4659336"/>
              <a:gd name="connsiteY67" fmla="*/ 3176337 h 5091764"/>
              <a:gd name="connsiteX68" fmla="*/ 1488981 w 4659336"/>
              <a:gd name="connsiteY68" fmla="*/ 3195587 h 5091764"/>
              <a:gd name="connsiteX69" fmla="*/ 1469730 w 4659336"/>
              <a:gd name="connsiteY69" fmla="*/ 3224463 h 5091764"/>
              <a:gd name="connsiteX70" fmla="*/ 1402354 w 4659336"/>
              <a:gd name="connsiteY70" fmla="*/ 3253339 h 5091764"/>
              <a:gd name="connsiteX71" fmla="*/ 1334977 w 4659336"/>
              <a:gd name="connsiteY71" fmla="*/ 3301465 h 5091764"/>
              <a:gd name="connsiteX72" fmla="*/ 1277225 w 4659336"/>
              <a:gd name="connsiteY72" fmla="*/ 3320716 h 5091764"/>
              <a:gd name="connsiteX73" fmla="*/ 1238724 w 4659336"/>
              <a:gd name="connsiteY73" fmla="*/ 3349592 h 5091764"/>
              <a:gd name="connsiteX74" fmla="*/ 1180973 w 4659336"/>
              <a:gd name="connsiteY74" fmla="*/ 3368842 h 5091764"/>
              <a:gd name="connsiteX75" fmla="*/ 1142472 w 4659336"/>
              <a:gd name="connsiteY75" fmla="*/ 3388093 h 5091764"/>
              <a:gd name="connsiteX76" fmla="*/ 1093573 w 4659336"/>
              <a:gd name="connsiteY76" fmla="*/ 3510966 h 5091764"/>
              <a:gd name="connsiteX77" fmla="*/ 940341 w 4659336"/>
              <a:gd name="connsiteY77" fmla="*/ 3445844 h 5091764"/>
              <a:gd name="connsiteX78" fmla="*/ 967044 w 4659336"/>
              <a:gd name="connsiteY78" fmla="*/ 3559826 h 5091764"/>
              <a:gd name="connsiteX79" fmla="*/ 872964 w 4659336"/>
              <a:gd name="connsiteY79" fmla="*/ 3474720 h 5091764"/>
              <a:gd name="connsiteX80" fmla="*/ 834463 w 4659336"/>
              <a:gd name="connsiteY80" fmla="*/ 3493971 h 5091764"/>
              <a:gd name="connsiteX81" fmla="*/ 767086 w 4659336"/>
              <a:gd name="connsiteY81" fmla="*/ 3513221 h 5091764"/>
              <a:gd name="connsiteX82" fmla="*/ 738210 w 4659336"/>
              <a:gd name="connsiteY82" fmla="*/ 3532472 h 5091764"/>
              <a:gd name="connsiteX83" fmla="*/ 604326 w 4659336"/>
              <a:gd name="connsiteY83" fmla="*/ 3657547 h 5091764"/>
              <a:gd name="connsiteX84" fmla="*/ 603457 w 4659336"/>
              <a:gd name="connsiteY84" fmla="*/ 3503596 h 5091764"/>
              <a:gd name="connsiteX85" fmla="*/ 473579 w 4659336"/>
              <a:gd name="connsiteY85" fmla="*/ 3490025 h 5091764"/>
              <a:gd name="connsiteX86" fmla="*/ 526455 w 4659336"/>
              <a:gd name="connsiteY86" fmla="*/ 3397718 h 5091764"/>
              <a:gd name="connsiteX87" fmla="*/ 497579 w 4659336"/>
              <a:gd name="connsiteY87" fmla="*/ 3378467 h 5091764"/>
              <a:gd name="connsiteX88" fmla="*/ 468703 w 4659336"/>
              <a:gd name="connsiteY88" fmla="*/ 3349592 h 5091764"/>
              <a:gd name="connsiteX89" fmla="*/ 478328 w 4659336"/>
              <a:gd name="connsiteY89" fmla="*/ 3262964 h 5091764"/>
              <a:gd name="connsiteX90" fmla="*/ 516829 w 4659336"/>
              <a:gd name="connsiteY90" fmla="*/ 3224463 h 5091764"/>
              <a:gd name="connsiteX91" fmla="*/ 584206 w 4659336"/>
              <a:gd name="connsiteY91" fmla="*/ 3195587 h 5091764"/>
              <a:gd name="connsiteX92" fmla="*/ 613082 w 4659336"/>
              <a:gd name="connsiteY92" fmla="*/ 3166712 h 5091764"/>
              <a:gd name="connsiteX93" fmla="*/ 651583 w 4659336"/>
              <a:gd name="connsiteY93" fmla="*/ 3147461 h 5091764"/>
              <a:gd name="connsiteX94" fmla="*/ 670834 w 4659336"/>
              <a:gd name="connsiteY94" fmla="*/ 3118585 h 5091764"/>
              <a:gd name="connsiteX95" fmla="*/ 680459 w 4659336"/>
              <a:gd name="connsiteY95" fmla="*/ 3089709 h 5091764"/>
              <a:gd name="connsiteX96" fmla="*/ 728585 w 4659336"/>
              <a:gd name="connsiteY96" fmla="*/ 3031958 h 5091764"/>
              <a:gd name="connsiteX97" fmla="*/ 747836 w 4659336"/>
              <a:gd name="connsiteY97" fmla="*/ 3003082 h 5091764"/>
              <a:gd name="connsiteX98" fmla="*/ 757461 w 4659336"/>
              <a:gd name="connsiteY98" fmla="*/ 2964581 h 5091764"/>
              <a:gd name="connsiteX99" fmla="*/ 651583 w 4659336"/>
              <a:gd name="connsiteY99" fmla="*/ 2887579 h 5091764"/>
              <a:gd name="connsiteX100" fmla="*/ 564956 w 4659336"/>
              <a:gd name="connsiteY100" fmla="*/ 2839453 h 5091764"/>
              <a:gd name="connsiteX101" fmla="*/ 536080 w 4659336"/>
              <a:gd name="connsiteY101" fmla="*/ 2800952 h 5091764"/>
              <a:gd name="connsiteX102" fmla="*/ 478328 w 4659336"/>
              <a:gd name="connsiteY102" fmla="*/ 2781701 h 5091764"/>
              <a:gd name="connsiteX103" fmla="*/ 439827 w 4659336"/>
              <a:gd name="connsiteY103" fmla="*/ 2762451 h 5091764"/>
              <a:gd name="connsiteX104" fmla="*/ 420577 w 4659336"/>
              <a:gd name="connsiteY104" fmla="*/ 2733575 h 5091764"/>
              <a:gd name="connsiteX105" fmla="*/ 391701 w 4659336"/>
              <a:gd name="connsiteY105" fmla="*/ 2714324 h 5091764"/>
              <a:gd name="connsiteX106" fmla="*/ 353200 w 4659336"/>
              <a:gd name="connsiteY106" fmla="*/ 2666198 h 5091764"/>
              <a:gd name="connsiteX107" fmla="*/ 324324 w 4659336"/>
              <a:gd name="connsiteY107" fmla="*/ 2627697 h 5091764"/>
              <a:gd name="connsiteX108" fmla="*/ 285823 w 4659336"/>
              <a:gd name="connsiteY108" fmla="*/ 2618072 h 5091764"/>
              <a:gd name="connsiteX109" fmla="*/ 228072 w 4659336"/>
              <a:gd name="connsiteY109" fmla="*/ 2589196 h 5091764"/>
              <a:gd name="connsiteX110" fmla="*/ 218446 w 4659336"/>
              <a:gd name="connsiteY110" fmla="*/ 2560320 h 5091764"/>
              <a:gd name="connsiteX111" fmla="*/ 189570 w 4659336"/>
              <a:gd name="connsiteY111" fmla="*/ 2531444 h 5091764"/>
              <a:gd name="connsiteX112" fmla="*/ 160695 w 4659336"/>
              <a:gd name="connsiteY112" fmla="*/ 2492943 h 5091764"/>
              <a:gd name="connsiteX113" fmla="*/ 141444 w 4659336"/>
              <a:gd name="connsiteY113" fmla="*/ 2377440 h 5091764"/>
              <a:gd name="connsiteX114" fmla="*/ 131819 w 4659336"/>
              <a:gd name="connsiteY114" fmla="*/ 2338939 h 5091764"/>
              <a:gd name="connsiteX115" fmla="*/ 122194 w 4659336"/>
              <a:gd name="connsiteY115" fmla="*/ 2281187 h 5091764"/>
              <a:gd name="connsiteX116" fmla="*/ 93318 w 4659336"/>
              <a:gd name="connsiteY116" fmla="*/ 2184935 h 5091764"/>
              <a:gd name="connsiteX117" fmla="*/ 74067 w 4659336"/>
              <a:gd name="connsiteY117" fmla="*/ 2088682 h 5091764"/>
              <a:gd name="connsiteX118" fmla="*/ 35566 w 4659336"/>
              <a:gd name="connsiteY118" fmla="*/ 2011680 h 5091764"/>
              <a:gd name="connsiteX119" fmla="*/ 25941 w 4659336"/>
              <a:gd name="connsiteY119" fmla="*/ 1944303 h 5091764"/>
              <a:gd name="connsiteX120" fmla="*/ 16316 w 4659336"/>
              <a:gd name="connsiteY120" fmla="*/ 1915427 h 5091764"/>
              <a:gd name="connsiteX121" fmla="*/ 45192 w 4659336"/>
              <a:gd name="connsiteY121" fmla="*/ 1549667 h 5091764"/>
              <a:gd name="connsiteX122" fmla="*/ 54817 w 4659336"/>
              <a:gd name="connsiteY122" fmla="*/ 1443789 h 5091764"/>
              <a:gd name="connsiteX123" fmla="*/ 64442 w 4659336"/>
              <a:gd name="connsiteY123" fmla="*/ 1405288 h 5091764"/>
              <a:gd name="connsiteX124" fmla="*/ 83693 w 4659336"/>
              <a:gd name="connsiteY124" fmla="*/ 1347537 h 5091764"/>
              <a:gd name="connsiteX125" fmla="*/ 430202 w 4659336"/>
              <a:gd name="connsiteY125" fmla="*/ 1309036 h 5091764"/>
              <a:gd name="connsiteX126" fmla="*/ 709335 w 4659336"/>
              <a:gd name="connsiteY126" fmla="*/ 1280160 h 5091764"/>
              <a:gd name="connsiteX127" fmla="*/ 747836 w 4659336"/>
              <a:gd name="connsiteY127" fmla="*/ 1270535 h 5091764"/>
              <a:gd name="connsiteX128" fmla="*/ 959592 w 4659336"/>
              <a:gd name="connsiteY128" fmla="*/ 1260909 h 5091764"/>
              <a:gd name="connsiteX129" fmla="*/ 1075095 w 4659336"/>
              <a:gd name="connsiteY129" fmla="*/ 1222408 h 5091764"/>
              <a:gd name="connsiteX130" fmla="*/ 1190598 w 4659336"/>
              <a:gd name="connsiteY130" fmla="*/ 1174282 h 5091764"/>
              <a:gd name="connsiteX131" fmla="*/ 1209848 w 4659336"/>
              <a:gd name="connsiteY131" fmla="*/ 1145406 h 5091764"/>
              <a:gd name="connsiteX132" fmla="*/ 1344602 w 4659336"/>
              <a:gd name="connsiteY132" fmla="*/ 1087655 h 5091764"/>
              <a:gd name="connsiteX133" fmla="*/ 1373478 w 4659336"/>
              <a:gd name="connsiteY133" fmla="*/ 1049154 h 5091764"/>
              <a:gd name="connsiteX134" fmla="*/ 1402354 w 4659336"/>
              <a:gd name="connsiteY134" fmla="*/ 1039528 h 5091764"/>
              <a:gd name="connsiteX135" fmla="*/ 1546733 w 4659336"/>
              <a:gd name="connsiteY135" fmla="*/ 1020278 h 5091764"/>
              <a:gd name="connsiteX136" fmla="*/ 1750912 w 4659336"/>
              <a:gd name="connsiteY136" fmla="*/ 1513987 h 5091764"/>
              <a:gd name="connsiteX137" fmla="*/ 1817748 w 4659336"/>
              <a:gd name="connsiteY137" fmla="*/ 1343046 h 5091764"/>
              <a:gd name="connsiteX138" fmla="*/ 1805636 w 4659336"/>
              <a:gd name="connsiteY138" fmla="*/ 1298947 h 5091764"/>
              <a:gd name="connsiteX139" fmla="*/ 1865226 w 4659336"/>
              <a:gd name="connsiteY139" fmla="*/ 1325229 h 5091764"/>
              <a:gd name="connsiteX140" fmla="*/ 1920597 w 4659336"/>
              <a:gd name="connsiteY140" fmla="*/ 1293625 h 5091764"/>
              <a:gd name="connsiteX141" fmla="*/ 1945255 w 4659336"/>
              <a:gd name="connsiteY141" fmla="*/ 1239898 h 5091764"/>
              <a:gd name="connsiteX142" fmla="*/ 1990354 w 4659336"/>
              <a:gd name="connsiteY142" fmla="*/ 1255123 h 5091764"/>
              <a:gd name="connsiteX143" fmla="*/ 2012526 w 4659336"/>
              <a:gd name="connsiteY143" fmla="*/ 1209588 h 5091764"/>
              <a:gd name="connsiteX144" fmla="*/ 2041402 w 4659336"/>
              <a:gd name="connsiteY144" fmla="*/ 1198529 h 5091764"/>
              <a:gd name="connsiteX145" fmla="*/ 2025073 w 4659336"/>
              <a:gd name="connsiteY145" fmla="*/ 988949 h 5091764"/>
              <a:gd name="connsiteX146" fmla="*/ 2047246 w 4659336"/>
              <a:gd name="connsiteY146" fmla="*/ 837398 h 5091764"/>
              <a:gd name="connsiteX147" fmla="*/ 2076122 w 4659336"/>
              <a:gd name="connsiteY147" fmla="*/ 818147 h 5091764"/>
              <a:gd name="connsiteX148" fmla="*/ 2114623 w 4659336"/>
              <a:gd name="connsiteY148" fmla="*/ 808522 h 5091764"/>
              <a:gd name="connsiteX149" fmla="*/ 2162749 w 4659336"/>
              <a:gd name="connsiteY149" fmla="*/ 789272 h 5091764"/>
              <a:gd name="connsiteX150" fmla="*/ 2191625 w 4659336"/>
              <a:gd name="connsiteY150" fmla="*/ 731520 h 5091764"/>
              <a:gd name="connsiteX151" fmla="*/ 2220501 w 4659336"/>
              <a:gd name="connsiteY151" fmla="*/ 721895 h 5091764"/>
              <a:gd name="connsiteX152" fmla="*/ 2249377 w 4659336"/>
              <a:gd name="connsiteY152" fmla="*/ 635267 h 5091764"/>
              <a:gd name="connsiteX153" fmla="*/ 2287878 w 4659336"/>
              <a:gd name="connsiteY153" fmla="*/ 606392 h 5091764"/>
              <a:gd name="connsiteX154" fmla="*/ 2326379 w 4659336"/>
              <a:gd name="connsiteY154" fmla="*/ 596766 h 5091764"/>
              <a:gd name="connsiteX155" fmla="*/ 2355255 w 4659336"/>
              <a:gd name="connsiteY155" fmla="*/ 616017 h 5091764"/>
              <a:gd name="connsiteX156" fmla="*/ 2384130 w 4659336"/>
              <a:gd name="connsiteY156" fmla="*/ 625642 h 5091764"/>
              <a:gd name="connsiteX157" fmla="*/ 2422632 w 4659336"/>
              <a:gd name="connsiteY157" fmla="*/ 654518 h 5091764"/>
              <a:gd name="connsiteX158" fmla="*/ 2499634 w 4659336"/>
              <a:gd name="connsiteY158" fmla="*/ 683394 h 5091764"/>
              <a:gd name="connsiteX159" fmla="*/ 2528509 w 4659336"/>
              <a:gd name="connsiteY159" fmla="*/ 702644 h 5091764"/>
              <a:gd name="connsiteX160" fmla="*/ 2701764 w 4659336"/>
              <a:gd name="connsiteY160" fmla="*/ 693019 h 5091764"/>
              <a:gd name="connsiteX161" fmla="*/ 2749890 w 4659336"/>
              <a:gd name="connsiteY161" fmla="*/ 673768 h 5091764"/>
              <a:gd name="connsiteX162" fmla="*/ 2817267 w 4659336"/>
              <a:gd name="connsiteY162" fmla="*/ 654518 h 5091764"/>
              <a:gd name="connsiteX163" fmla="*/ 2855768 w 4659336"/>
              <a:gd name="connsiteY163" fmla="*/ 635267 h 5091764"/>
              <a:gd name="connsiteX164" fmla="*/ 2923145 w 4659336"/>
              <a:gd name="connsiteY164" fmla="*/ 587141 h 5091764"/>
              <a:gd name="connsiteX165" fmla="*/ 2952021 w 4659336"/>
              <a:gd name="connsiteY165" fmla="*/ 567891 h 5091764"/>
              <a:gd name="connsiteX166" fmla="*/ 3009773 w 4659336"/>
              <a:gd name="connsiteY166" fmla="*/ 539015 h 5091764"/>
              <a:gd name="connsiteX167" fmla="*/ 3077149 w 4659336"/>
              <a:gd name="connsiteY167" fmla="*/ 471638 h 5091764"/>
              <a:gd name="connsiteX168" fmla="*/ 3096400 w 4659336"/>
              <a:gd name="connsiteY168" fmla="*/ 433137 h 5091764"/>
              <a:gd name="connsiteX169" fmla="*/ 3125276 w 4659336"/>
              <a:gd name="connsiteY169" fmla="*/ 413886 h 5091764"/>
              <a:gd name="connsiteX170" fmla="*/ 3154152 w 4659336"/>
              <a:gd name="connsiteY170" fmla="*/ 375385 h 5091764"/>
              <a:gd name="connsiteX171" fmla="*/ 3183027 w 4659336"/>
              <a:gd name="connsiteY171" fmla="*/ 346509 h 5091764"/>
              <a:gd name="connsiteX172" fmla="*/ 3192653 w 4659336"/>
              <a:gd name="connsiteY172" fmla="*/ 308008 h 5091764"/>
              <a:gd name="connsiteX173" fmla="*/ 3221528 w 4659336"/>
              <a:gd name="connsiteY173" fmla="*/ 288758 h 5091764"/>
              <a:gd name="connsiteX174" fmla="*/ 3250404 w 4659336"/>
              <a:gd name="connsiteY174" fmla="*/ 259882 h 5091764"/>
              <a:gd name="connsiteX175" fmla="*/ 3308156 w 4659336"/>
              <a:gd name="connsiteY175" fmla="*/ 192505 h 5091764"/>
              <a:gd name="connsiteX176" fmla="*/ 3317781 w 4659336"/>
              <a:gd name="connsiteY176" fmla="*/ 144379 h 5091764"/>
              <a:gd name="connsiteX177" fmla="*/ 3337032 w 4659336"/>
              <a:gd name="connsiteY177" fmla="*/ 86627 h 5091764"/>
              <a:gd name="connsiteX178" fmla="*/ 3356282 w 4659336"/>
              <a:gd name="connsiteY178" fmla="*/ 19251 h 5091764"/>
              <a:gd name="connsiteX179" fmla="*/ 3385158 w 4659336"/>
              <a:gd name="connsiteY179" fmla="*/ 0 h 5091764"/>
              <a:gd name="connsiteX180" fmla="*/ 3462160 w 4659336"/>
              <a:gd name="connsiteY180" fmla="*/ 28876 h 5091764"/>
              <a:gd name="connsiteX181" fmla="*/ 3491036 w 4659336"/>
              <a:gd name="connsiteY181" fmla="*/ 57752 h 5091764"/>
              <a:gd name="connsiteX182" fmla="*/ 3519912 w 4659336"/>
              <a:gd name="connsiteY182" fmla="*/ 77002 h 5091764"/>
              <a:gd name="connsiteX183" fmla="*/ 3539162 w 4659336"/>
              <a:gd name="connsiteY183" fmla="*/ 115503 h 5091764"/>
              <a:gd name="connsiteX184" fmla="*/ 3568038 w 4659336"/>
              <a:gd name="connsiteY184" fmla="*/ 154004 h 5091764"/>
              <a:gd name="connsiteX185" fmla="*/ 3577663 w 4659336"/>
              <a:gd name="connsiteY185" fmla="*/ 182880 h 5091764"/>
              <a:gd name="connsiteX186" fmla="*/ 3616164 w 4659336"/>
              <a:gd name="connsiteY186" fmla="*/ 240632 h 5091764"/>
              <a:gd name="connsiteX187" fmla="*/ 3664290 w 4659336"/>
              <a:gd name="connsiteY187" fmla="*/ 317634 h 5091764"/>
              <a:gd name="connsiteX188" fmla="*/ 3702792 w 4659336"/>
              <a:gd name="connsiteY188" fmla="*/ 365760 h 5091764"/>
              <a:gd name="connsiteX189" fmla="*/ 3722042 w 4659336"/>
              <a:gd name="connsiteY189" fmla="*/ 394636 h 5091764"/>
              <a:gd name="connsiteX190" fmla="*/ 3760543 w 4659336"/>
              <a:gd name="connsiteY190" fmla="*/ 413886 h 5091764"/>
              <a:gd name="connsiteX191" fmla="*/ 3827920 w 4659336"/>
              <a:gd name="connsiteY191" fmla="*/ 481263 h 5091764"/>
              <a:gd name="connsiteX192" fmla="*/ 3837545 w 4659336"/>
              <a:gd name="connsiteY192" fmla="*/ 510139 h 5091764"/>
              <a:gd name="connsiteX193" fmla="*/ 3895297 w 4659336"/>
              <a:gd name="connsiteY193" fmla="*/ 539015 h 5091764"/>
              <a:gd name="connsiteX194" fmla="*/ 3953048 w 4659336"/>
              <a:gd name="connsiteY194" fmla="*/ 596766 h 5091764"/>
              <a:gd name="connsiteX195" fmla="*/ 4010800 w 4659336"/>
              <a:gd name="connsiteY195" fmla="*/ 635267 h 5091764"/>
              <a:gd name="connsiteX196" fmla="*/ 4039676 w 4659336"/>
              <a:gd name="connsiteY196" fmla="*/ 654518 h 5091764"/>
              <a:gd name="connsiteX197" fmla="*/ 4068552 w 4659336"/>
              <a:gd name="connsiteY197" fmla="*/ 683394 h 5091764"/>
              <a:gd name="connsiteX198" fmla="*/ 4135928 w 4659336"/>
              <a:gd name="connsiteY198" fmla="*/ 712269 h 5091764"/>
              <a:gd name="connsiteX199" fmla="*/ 4203305 w 4659336"/>
              <a:gd name="connsiteY199" fmla="*/ 750771 h 5091764"/>
              <a:gd name="connsiteX200" fmla="*/ 4261057 w 4659336"/>
              <a:gd name="connsiteY200" fmla="*/ 770021 h 5091764"/>
              <a:gd name="connsiteX201" fmla="*/ 4289933 w 4659336"/>
              <a:gd name="connsiteY201" fmla="*/ 789272 h 5091764"/>
              <a:gd name="connsiteX202" fmla="*/ 4328434 w 4659336"/>
              <a:gd name="connsiteY202" fmla="*/ 827773 h 5091764"/>
              <a:gd name="connsiteX203" fmla="*/ 4415061 w 4659336"/>
              <a:gd name="connsiteY203" fmla="*/ 875899 h 5091764"/>
              <a:gd name="connsiteX204" fmla="*/ 4443937 w 4659336"/>
              <a:gd name="connsiteY204" fmla="*/ 885524 h 5091764"/>
              <a:gd name="connsiteX205" fmla="*/ 4453562 w 4659336"/>
              <a:gd name="connsiteY205" fmla="*/ 914400 h 5091764"/>
              <a:gd name="connsiteX206" fmla="*/ 4482438 w 4659336"/>
              <a:gd name="connsiteY206" fmla="*/ 885524 h 5091764"/>
              <a:gd name="connsiteX0" fmla="*/ 4482438 w 4659336"/>
              <a:gd name="connsiteY0" fmla="*/ 885524 h 5091764"/>
              <a:gd name="connsiteX1" fmla="*/ 4482438 w 4659336"/>
              <a:gd name="connsiteY1" fmla="*/ 885524 h 5091764"/>
              <a:gd name="connsiteX2" fmla="*/ 4501688 w 4659336"/>
              <a:gd name="connsiteY2" fmla="*/ 2069432 h 5091764"/>
              <a:gd name="connsiteX3" fmla="*/ 4549815 w 4659336"/>
              <a:gd name="connsiteY3" fmla="*/ 2127183 h 5091764"/>
              <a:gd name="connsiteX4" fmla="*/ 4559440 w 4659336"/>
              <a:gd name="connsiteY4" fmla="*/ 2175309 h 5091764"/>
              <a:gd name="connsiteX5" fmla="*/ 4569065 w 4659336"/>
              <a:gd name="connsiteY5" fmla="*/ 2723949 h 5091764"/>
              <a:gd name="connsiteX6" fmla="*/ 4588316 w 4659336"/>
              <a:gd name="connsiteY6" fmla="*/ 2858703 h 5091764"/>
              <a:gd name="connsiteX7" fmla="*/ 4597941 w 4659336"/>
              <a:gd name="connsiteY7" fmla="*/ 2945331 h 5091764"/>
              <a:gd name="connsiteX8" fmla="*/ 4607566 w 4659336"/>
              <a:gd name="connsiteY8" fmla="*/ 3022333 h 5091764"/>
              <a:gd name="connsiteX9" fmla="*/ 4452704 w 4659336"/>
              <a:gd name="connsiteY9" fmla="*/ 4090737 h 5091764"/>
              <a:gd name="connsiteX10" fmla="*/ 4626817 w 4659336"/>
              <a:gd name="connsiteY10" fmla="*/ 4138863 h 5091764"/>
              <a:gd name="connsiteX11" fmla="*/ 4646067 w 4659336"/>
              <a:gd name="connsiteY11" fmla="*/ 4177364 h 5091764"/>
              <a:gd name="connsiteX12" fmla="*/ 4478552 w 4659336"/>
              <a:gd name="connsiteY12" fmla="*/ 4316560 h 5091764"/>
              <a:gd name="connsiteX13" fmla="*/ 4636442 w 4659336"/>
              <a:gd name="connsiteY13" fmla="*/ 4639377 h 5091764"/>
              <a:gd name="connsiteX14" fmla="*/ 4626817 w 4659336"/>
              <a:gd name="connsiteY14" fmla="*/ 4668253 h 5091764"/>
              <a:gd name="connsiteX15" fmla="*/ 4493689 w 4659336"/>
              <a:gd name="connsiteY15" fmla="*/ 4897963 h 5091764"/>
              <a:gd name="connsiteX16" fmla="*/ 4569065 w 4659336"/>
              <a:gd name="connsiteY16" fmla="*/ 4937760 h 5091764"/>
              <a:gd name="connsiteX17" fmla="*/ 4559440 w 4659336"/>
              <a:gd name="connsiteY17" fmla="*/ 4985886 h 5091764"/>
              <a:gd name="connsiteX18" fmla="*/ 4445021 w 4659336"/>
              <a:gd name="connsiteY18" fmla="*/ 4967933 h 5091764"/>
              <a:gd name="connsiteX19" fmla="*/ 4443937 w 4659336"/>
              <a:gd name="connsiteY19" fmla="*/ 5005137 h 5091764"/>
              <a:gd name="connsiteX20" fmla="*/ 4415061 w 4659336"/>
              <a:gd name="connsiteY20" fmla="*/ 5014762 h 5091764"/>
              <a:gd name="connsiteX21" fmla="*/ 4078177 w 4659336"/>
              <a:gd name="connsiteY21" fmla="*/ 4995512 h 5091764"/>
              <a:gd name="connsiteX22" fmla="*/ 3904922 w 4659336"/>
              <a:gd name="connsiteY22" fmla="*/ 5005137 h 5091764"/>
              <a:gd name="connsiteX23" fmla="*/ 3866421 w 4659336"/>
              <a:gd name="connsiteY23" fmla="*/ 5014762 h 5091764"/>
              <a:gd name="connsiteX24" fmla="*/ 3779794 w 4659336"/>
              <a:gd name="connsiteY24" fmla="*/ 5034013 h 5091764"/>
              <a:gd name="connsiteX25" fmla="*/ 3702792 w 4659336"/>
              <a:gd name="connsiteY25" fmla="*/ 5062888 h 5091764"/>
              <a:gd name="connsiteX26" fmla="*/ 3645040 w 4659336"/>
              <a:gd name="connsiteY26" fmla="*/ 5082139 h 5091764"/>
              <a:gd name="connsiteX27" fmla="*/ 3616164 w 4659336"/>
              <a:gd name="connsiteY27" fmla="*/ 5091764 h 5091764"/>
              <a:gd name="connsiteX28" fmla="*/ 3250404 w 4659336"/>
              <a:gd name="connsiteY28" fmla="*/ 5082139 h 5091764"/>
              <a:gd name="connsiteX29" fmla="*/ 3240779 w 4659336"/>
              <a:gd name="connsiteY29" fmla="*/ 5043638 h 5091764"/>
              <a:gd name="connsiteX30" fmla="*/ 3231154 w 4659336"/>
              <a:gd name="connsiteY30" fmla="*/ 4937760 h 5091764"/>
              <a:gd name="connsiteX31" fmla="*/ 3211903 w 4659336"/>
              <a:gd name="connsiteY31" fmla="*/ 4899259 h 5091764"/>
              <a:gd name="connsiteX32" fmla="*/ 3192653 w 4659336"/>
              <a:gd name="connsiteY32" fmla="*/ 4841507 h 5091764"/>
              <a:gd name="connsiteX33" fmla="*/ 3183027 w 4659336"/>
              <a:gd name="connsiteY33" fmla="*/ 4793381 h 5091764"/>
              <a:gd name="connsiteX34" fmla="*/ 3154152 w 4659336"/>
              <a:gd name="connsiteY34" fmla="*/ 4754880 h 5091764"/>
              <a:gd name="connsiteX35" fmla="*/ 3134901 w 4659336"/>
              <a:gd name="connsiteY35" fmla="*/ 4706754 h 5091764"/>
              <a:gd name="connsiteX36" fmla="*/ 3115650 w 4659336"/>
              <a:gd name="connsiteY36" fmla="*/ 4398745 h 5091764"/>
              <a:gd name="connsiteX37" fmla="*/ 3106025 w 4659336"/>
              <a:gd name="connsiteY37" fmla="*/ 4225491 h 5091764"/>
              <a:gd name="connsiteX38" fmla="*/ 3096400 w 4659336"/>
              <a:gd name="connsiteY38" fmla="*/ 4196615 h 5091764"/>
              <a:gd name="connsiteX39" fmla="*/ 2961646 w 4659336"/>
              <a:gd name="connsiteY39" fmla="*/ 4186989 h 5091764"/>
              <a:gd name="connsiteX40" fmla="*/ 2923145 w 4659336"/>
              <a:gd name="connsiteY40" fmla="*/ 4167739 h 5091764"/>
              <a:gd name="connsiteX41" fmla="*/ 2778766 w 4659336"/>
              <a:gd name="connsiteY41" fmla="*/ 4138863 h 5091764"/>
              <a:gd name="connsiteX42" fmla="*/ 2807642 w 4659336"/>
              <a:gd name="connsiteY42" fmla="*/ 4023360 h 5091764"/>
              <a:gd name="connsiteX43" fmla="*/ 2836518 w 4659336"/>
              <a:gd name="connsiteY43" fmla="*/ 4004109 h 5091764"/>
              <a:gd name="connsiteX44" fmla="*/ 2894269 w 4659336"/>
              <a:gd name="connsiteY44" fmla="*/ 3907857 h 5091764"/>
              <a:gd name="connsiteX45" fmla="*/ 2913520 w 4659336"/>
              <a:gd name="connsiteY45" fmla="*/ 3878981 h 5091764"/>
              <a:gd name="connsiteX46" fmla="*/ 2923145 w 4659336"/>
              <a:gd name="connsiteY46" fmla="*/ 3850105 h 5091764"/>
              <a:gd name="connsiteX47" fmla="*/ 2942396 w 4659336"/>
              <a:gd name="connsiteY47" fmla="*/ 3821229 h 5091764"/>
              <a:gd name="connsiteX48" fmla="*/ 2847227 w 4659336"/>
              <a:gd name="connsiteY48" fmla="*/ 3831271 h 5091764"/>
              <a:gd name="connsiteX49" fmla="*/ 2864745 w 4659336"/>
              <a:gd name="connsiteY49" fmla="*/ 3784440 h 5091764"/>
              <a:gd name="connsiteX50" fmla="*/ 2834680 w 4659336"/>
              <a:gd name="connsiteY50" fmla="*/ 3805264 h 5091764"/>
              <a:gd name="connsiteX51" fmla="*/ 2776929 w 4659336"/>
              <a:gd name="connsiteY51" fmla="*/ 3854963 h 5091764"/>
              <a:gd name="connsiteX52" fmla="*/ 2616327 w 4659336"/>
              <a:gd name="connsiteY52" fmla="*/ 3773658 h 5091764"/>
              <a:gd name="connsiteX53" fmla="*/ 2568306 w 4659336"/>
              <a:gd name="connsiteY53" fmla="*/ 3728261 h 5091764"/>
              <a:gd name="connsiteX54" fmla="*/ 2527967 w 4659336"/>
              <a:gd name="connsiteY54" fmla="*/ 3703689 h 5091764"/>
              <a:gd name="connsiteX55" fmla="*/ 2491846 w 4659336"/>
              <a:gd name="connsiteY55" fmla="*/ 3644503 h 5091764"/>
              <a:gd name="connsiteX56" fmla="*/ 2389433 w 4659336"/>
              <a:gd name="connsiteY56" fmla="*/ 3654266 h 5091764"/>
              <a:gd name="connsiteX57" fmla="*/ 2372020 w 4659336"/>
              <a:gd name="connsiteY57" fmla="*/ 3657274 h 5091764"/>
              <a:gd name="connsiteX58" fmla="*/ 2326274 w 4659336"/>
              <a:gd name="connsiteY58" fmla="*/ 3614608 h 5091764"/>
              <a:gd name="connsiteX59" fmla="*/ 2325732 w 4659336"/>
              <a:gd name="connsiteY59" fmla="*/ 3625668 h 5091764"/>
              <a:gd name="connsiteX60" fmla="*/ 2295017 w 4659336"/>
              <a:gd name="connsiteY60" fmla="*/ 3610582 h 5091764"/>
              <a:gd name="connsiteX61" fmla="*/ 2267247 w 4659336"/>
              <a:gd name="connsiteY61" fmla="*/ 3611875 h 5091764"/>
              <a:gd name="connsiteX62" fmla="*/ 2156800 w 4659336"/>
              <a:gd name="connsiteY62" fmla="*/ 3613451 h 5091764"/>
              <a:gd name="connsiteX63" fmla="*/ 1948403 w 4659336"/>
              <a:gd name="connsiteY63" fmla="*/ 3573231 h 5091764"/>
              <a:gd name="connsiteX64" fmla="*/ 1775690 w 4659336"/>
              <a:gd name="connsiteY64" fmla="*/ 3416365 h 5091764"/>
              <a:gd name="connsiteX65" fmla="*/ 1686161 w 4659336"/>
              <a:gd name="connsiteY65" fmla="*/ 3283097 h 5091764"/>
              <a:gd name="connsiteX66" fmla="*/ 1556358 w 4659336"/>
              <a:gd name="connsiteY66" fmla="*/ 3147461 h 5091764"/>
              <a:gd name="connsiteX67" fmla="*/ 1527482 w 4659336"/>
              <a:gd name="connsiteY67" fmla="*/ 3176337 h 5091764"/>
              <a:gd name="connsiteX68" fmla="*/ 1488981 w 4659336"/>
              <a:gd name="connsiteY68" fmla="*/ 3195587 h 5091764"/>
              <a:gd name="connsiteX69" fmla="*/ 1469730 w 4659336"/>
              <a:gd name="connsiteY69" fmla="*/ 3224463 h 5091764"/>
              <a:gd name="connsiteX70" fmla="*/ 1402354 w 4659336"/>
              <a:gd name="connsiteY70" fmla="*/ 3253339 h 5091764"/>
              <a:gd name="connsiteX71" fmla="*/ 1334977 w 4659336"/>
              <a:gd name="connsiteY71" fmla="*/ 3301465 h 5091764"/>
              <a:gd name="connsiteX72" fmla="*/ 1277225 w 4659336"/>
              <a:gd name="connsiteY72" fmla="*/ 3320716 h 5091764"/>
              <a:gd name="connsiteX73" fmla="*/ 1238724 w 4659336"/>
              <a:gd name="connsiteY73" fmla="*/ 3349592 h 5091764"/>
              <a:gd name="connsiteX74" fmla="*/ 1180973 w 4659336"/>
              <a:gd name="connsiteY74" fmla="*/ 3368842 h 5091764"/>
              <a:gd name="connsiteX75" fmla="*/ 1142472 w 4659336"/>
              <a:gd name="connsiteY75" fmla="*/ 3388093 h 5091764"/>
              <a:gd name="connsiteX76" fmla="*/ 1093573 w 4659336"/>
              <a:gd name="connsiteY76" fmla="*/ 3510966 h 5091764"/>
              <a:gd name="connsiteX77" fmla="*/ 940341 w 4659336"/>
              <a:gd name="connsiteY77" fmla="*/ 3445844 h 5091764"/>
              <a:gd name="connsiteX78" fmla="*/ 967044 w 4659336"/>
              <a:gd name="connsiteY78" fmla="*/ 3559826 h 5091764"/>
              <a:gd name="connsiteX79" fmla="*/ 872964 w 4659336"/>
              <a:gd name="connsiteY79" fmla="*/ 3474720 h 5091764"/>
              <a:gd name="connsiteX80" fmla="*/ 834463 w 4659336"/>
              <a:gd name="connsiteY80" fmla="*/ 3493971 h 5091764"/>
              <a:gd name="connsiteX81" fmla="*/ 767086 w 4659336"/>
              <a:gd name="connsiteY81" fmla="*/ 3513221 h 5091764"/>
              <a:gd name="connsiteX82" fmla="*/ 738210 w 4659336"/>
              <a:gd name="connsiteY82" fmla="*/ 3532472 h 5091764"/>
              <a:gd name="connsiteX83" fmla="*/ 604326 w 4659336"/>
              <a:gd name="connsiteY83" fmla="*/ 3657547 h 5091764"/>
              <a:gd name="connsiteX84" fmla="*/ 603457 w 4659336"/>
              <a:gd name="connsiteY84" fmla="*/ 3503596 h 5091764"/>
              <a:gd name="connsiteX85" fmla="*/ 473579 w 4659336"/>
              <a:gd name="connsiteY85" fmla="*/ 3490025 h 5091764"/>
              <a:gd name="connsiteX86" fmla="*/ 526455 w 4659336"/>
              <a:gd name="connsiteY86" fmla="*/ 3397718 h 5091764"/>
              <a:gd name="connsiteX87" fmla="*/ 497579 w 4659336"/>
              <a:gd name="connsiteY87" fmla="*/ 3378467 h 5091764"/>
              <a:gd name="connsiteX88" fmla="*/ 468703 w 4659336"/>
              <a:gd name="connsiteY88" fmla="*/ 3349592 h 5091764"/>
              <a:gd name="connsiteX89" fmla="*/ 478328 w 4659336"/>
              <a:gd name="connsiteY89" fmla="*/ 3262964 h 5091764"/>
              <a:gd name="connsiteX90" fmla="*/ 516829 w 4659336"/>
              <a:gd name="connsiteY90" fmla="*/ 3224463 h 5091764"/>
              <a:gd name="connsiteX91" fmla="*/ 584206 w 4659336"/>
              <a:gd name="connsiteY91" fmla="*/ 3195587 h 5091764"/>
              <a:gd name="connsiteX92" fmla="*/ 613082 w 4659336"/>
              <a:gd name="connsiteY92" fmla="*/ 3166712 h 5091764"/>
              <a:gd name="connsiteX93" fmla="*/ 651583 w 4659336"/>
              <a:gd name="connsiteY93" fmla="*/ 3147461 h 5091764"/>
              <a:gd name="connsiteX94" fmla="*/ 670834 w 4659336"/>
              <a:gd name="connsiteY94" fmla="*/ 3118585 h 5091764"/>
              <a:gd name="connsiteX95" fmla="*/ 680459 w 4659336"/>
              <a:gd name="connsiteY95" fmla="*/ 3089709 h 5091764"/>
              <a:gd name="connsiteX96" fmla="*/ 728585 w 4659336"/>
              <a:gd name="connsiteY96" fmla="*/ 3031958 h 5091764"/>
              <a:gd name="connsiteX97" fmla="*/ 747836 w 4659336"/>
              <a:gd name="connsiteY97" fmla="*/ 3003082 h 5091764"/>
              <a:gd name="connsiteX98" fmla="*/ 757461 w 4659336"/>
              <a:gd name="connsiteY98" fmla="*/ 2964581 h 5091764"/>
              <a:gd name="connsiteX99" fmla="*/ 651583 w 4659336"/>
              <a:gd name="connsiteY99" fmla="*/ 2887579 h 5091764"/>
              <a:gd name="connsiteX100" fmla="*/ 564956 w 4659336"/>
              <a:gd name="connsiteY100" fmla="*/ 2839453 h 5091764"/>
              <a:gd name="connsiteX101" fmla="*/ 536080 w 4659336"/>
              <a:gd name="connsiteY101" fmla="*/ 2800952 h 5091764"/>
              <a:gd name="connsiteX102" fmla="*/ 478328 w 4659336"/>
              <a:gd name="connsiteY102" fmla="*/ 2781701 h 5091764"/>
              <a:gd name="connsiteX103" fmla="*/ 439827 w 4659336"/>
              <a:gd name="connsiteY103" fmla="*/ 2762451 h 5091764"/>
              <a:gd name="connsiteX104" fmla="*/ 420577 w 4659336"/>
              <a:gd name="connsiteY104" fmla="*/ 2733575 h 5091764"/>
              <a:gd name="connsiteX105" fmla="*/ 391701 w 4659336"/>
              <a:gd name="connsiteY105" fmla="*/ 2714324 h 5091764"/>
              <a:gd name="connsiteX106" fmla="*/ 353200 w 4659336"/>
              <a:gd name="connsiteY106" fmla="*/ 2666198 h 5091764"/>
              <a:gd name="connsiteX107" fmla="*/ 324324 w 4659336"/>
              <a:gd name="connsiteY107" fmla="*/ 2627697 h 5091764"/>
              <a:gd name="connsiteX108" fmla="*/ 285823 w 4659336"/>
              <a:gd name="connsiteY108" fmla="*/ 2618072 h 5091764"/>
              <a:gd name="connsiteX109" fmla="*/ 228072 w 4659336"/>
              <a:gd name="connsiteY109" fmla="*/ 2589196 h 5091764"/>
              <a:gd name="connsiteX110" fmla="*/ 218446 w 4659336"/>
              <a:gd name="connsiteY110" fmla="*/ 2560320 h 5091764"/>
              <a:gd name="connsiteX111" fmla="*/ 189570 w 4659336"/>
              <a:gd name="connsiteY111" fmla="*/ 2531444 h 5091764"/>
              <a:gd name="connsiteX112" fmla="*/ 160695 w 4659336"/>
              <a:gd name="connsiteY112" fmla="*/ 2492943 h 5091764"/>
              <a:gd name="connsiteX113" fmla="*/ 141444 w 4659336"/>
              <a:gd name="connsiteY113" fmla="*/ 2377440 h 5091764"/>
              <a:gd name="connsiteX114" fmla="*/ 131819 w 4659336"/>
              <a:gd name="connsiteY114" fmla="*/ 2338939 h 5091764"/>
              <a:gd name="connsiteX115" fmla="*/ 122194 w 4659336"/>
              <a:gd name="connsiteY115" fmla="*/ 2281187 h 5091764"/>
              <a:gd name="connsiteX116" fmla="*/ 93318 w 4659336"/>
              <a:gd name="connsiteY116" fmla="*/ 2184935 h 5091764"/>
              <a:gd name="connsiteX117" fmla="*/ 74067 w 4659336"/>
              <a:gd name="connsiteY117" fmla="*/ 2088682 h 5091764"/>
              <a:gd name="connsiteX118" fmla="*/ 35566 w 4659336"/>
              <a:gd name="connsiteY118" fmla="*/ 2011680 h 5091764"/>
              <a:gd name="connsiteX119" fmla="*/ 25941 w 4659336"/>
              <a:gd name="connsiteY119" fmla="*/ 1944303 h 5091764"/>
              <a:gd name="connsiteX120" fmla="*/ 16316 w 4659336"/>
              <a:gd name="connsiteY120" fmla="*/ 1915427 h 5091764"/>
              <a:gd name="connsiteX121" fmla="*/ 45192 w 4659336"/>
              <a:gd name="connsiteY121" fmla="*/ 1549667 h 5091764"/>
              <a:gd name="connsiteX122" fmla="*/ 54817 w 4659336"/>
              <a:gd name="connsiteY122" fmla="*/ 1443789 h 5091764"/>
              <a:gd name="connsiteX123" fmla="*/ 64442 w 4659336"/>
              <a:gd name="connsiteY123" fmla="*/ 1405288 h 5091764"/>
              <a:gd name="connsiteX124" fmla="*/ 83693 w 4659336"/>
              <a:gd name="connsiteY124" fmla="*/ 1347537 h 5091764"/>
              <a:gd name="connsiteX125" fmla="*/ 430202 w 4659336"/>
              <a:gd name="connsiteY125" fmla="*/ 1309036 h 5091764"/>
              <a:gd name="connsiteX126" fmla="*/ 709335 w 4659336"/>
              <a:gd name="connsiteY126" fmla="*/ 1280160 h 5091764"/>
              <a:gd name="connsiteX127" fmla="*/ 747836 w 4659336"/>
              <a:gd name="connsiteY127" fmla="*/ 1270535 h 5091764"/>
              <a:gd name="connsiteX128" fmla="*/ 959592 w 4659336"/>
              <a:gd name="connsiteY128" fmla="*/ 1260909 h 5091764"/>
              <a:gd name="connsiteX129" fmla="*/ 1075095 w 4659336"/>
              <a:gd name="connsiteY129" fmla="*/ 1222408 h 5091764"/>
              <a:gd name="connsiteX130" fmla="*/ 1190598 w 4659336"/>
              <a:gd name="connsiteY130" fmla="*/ 1174282 h 5091764"/>
              <a:gd name="connsiteX131" fmla="*/ 1209848 w 4659336"/>
              <a:gd name="connsiteY131" fmla="*/ 1145406 h 5091764"/>
              <a:gd name="connsiteX132" fmla="*/ 1344602 w 4659336"/>
              <a:gd name="connsiteY132" fmla="*/ 1087655 h 5091764"/>
              <a:gd name="connsiteX133" fmla="*/ 1373478 w 4659336"/>
              <a:gd name="connsiteY133" fmla="*/ 1049154 h 5091764"/>
              <a:gd name="connsiteX134" fmla="*/ 1402354 w 4659336"/>
              <a:gd name="connsiteY134" fmla="*/ 1039528 h 5091764"/>
              <a:gd name="connsiteX135" fmla="*/ 1546733 w 4659336"/>
              <a:gd name="connsiteY135" fmla="*/ 1020278 h 5091764"/>
              <a:gd name="connsiteX136" fmla="*/ 1750912 w 4659336"/>
              <a:gd name="connsiteY136" fmla="*/ 1513987 h 5091764"/>
              <a:gd name="connsiteX137" fmla="*/ 1817748 w 4659336"/>
              <a:gd name="connsiteY137" fmla="*/ 1343046 h 5091764"/>
              <a:gd name="connsiteX138" fmla="*/ 1805636 w 4659336"/>
              <a:gd name="connsiteY138" fmla="*/ 1298947 h 5091764"/>
              <a:gd name="connsiteX139" fmla="*/ 1865226 w 4659336"/>
              <a:gd name="connsiteY139" fmla="*/ 1325229 h 5091764"/>
              <a:gd name="connsiteX140" fmla="*/ 1920597 w 4659336"/>
              <a:gd name="connsiteY140" fmla="*/ 1293625 h 5091764"/>
              <a:gd name="connsiteX141" fmla="*/ 1945255 w 4659336"/>
              <a:gd name="connsiteY141" fmla="*/ 1239898 h 5091764"/>
              <a:gd name="connsiteX142" fmla="*/ 1990354 w 4659336"/>
              <a:gd name="connsiteY142" fmla="*/ 1255123 h 5091764"/>
              <a:gd name="connsiteX143" fmla="*/ 2012526 w 4659336"/>
              <a:gd name="connsiteY143" fmla="*/ 1209588 h 5091764"/>
              <a:gd name="connsiteX144" fmla="*/ 2041402 w 4659336"/>
              <a:gd name="connsiteY144" fmla="*/ 1198529 h 5091764"/>
              <a:gd name="connsiteX145" fmla="*/ 2067250 w 4659336"/>
              <a:gd name="connsiteY145" fmla="*/ 1064794 h 5091764"/>
              <a:gd name="connsiteX146" fmla="*/ 2047246 w 4659336"/>
              <a:gd name="connsiteY146" fmla="*/ 837398 h 5091764"/>
              <a:gd name="connsiteX147" fmla="*/ 2076122 w 4659336"/>
              <a:gd name="connsiteY147" fmla="*/ 818147 h 5091764"/>
              <a:gd name="connsiteX148" fmla="*/ 2114623 w 4659336"/>
              <a:gd name="connsiteY148" fmla="*/ 808522 h 5091764"/>
              <a:gd name="connsiteX149" fmla="*/ 2162749 w 4659336"/>
              <a:gd name="connsiteY149" fmla="*/ 789272 h 5091764"/>
              <a:gd name="connsiteX150" fmla="*/ 2191625 w 4659336"/>
              <a:gd name="connsiteY150" fmla="*/ 731520 h 5091764"/>
              <a:gd name="connsiteX151" fmla="*/ 2220501 w 4659336"/>
              <a:gd name="connsiteY151" fmla="*/ 721895 h 5091764"/>
              <a:gd name="connsiteX152" fmla="*/ 2249377 w 4659336"/>
              <a:gd name="connsiteY152" fmla="*/ 635267 h 5091764"/>
              <a:gd name="connsiteX153" fmla="*/ 2287878 w 4659336"/>
              <a:gd name="connsiteY153" fmla="*/ 606392 h 5091764"/>
              <a:gd name="connsiteX154" fmla="*/ 2326379 w 4659336"/>
              <a:gd name="connsiteY154" fmla="*/ 596766 h 5091764"/>
              <a:gd name="connsiteX155" fmla="*/ 2355255 w 4659336"/>
              <a:gd name="connsiteY155" fmla="*/ 616017 h 5091764"/>
              <a:gd name="connsiteX156" fmla="*/ 2384130 w 4659336"/>
              <a:gd name="connsiteY156" fmla="*/ 625642 h 5091764"/>
              <a:gd name="connsiteX157" fmla="*/ 2422632 w 4659336"/>
              <a:gd name="connsiteY157" fmla="*/ 654518 h 5091764"/>
              <a:gd name="connsiteX158" fmla="*/ 2499634 w 4659336"/>
              <a:gd name="connsiteY158" fmla="*/ 683394 h 5091764"/>
              <a:gd name="connsiteX159" fmla="*/ 2528509 w 4659336"/>
              <a:gd name="connsiteY159" fmla="*/ 702644 h 5091764"/>
              <a:gd name="connsiteX160" fmla="*/ 2701764 w 4659336"/>
              <a:gd name="connsiteY160" fmla="*/ 693019 h 5091764"/>
              <a:gd name="connsiteX161" fmla="*/ 2749890 w 4659336"/>
              <a:gd name="connsiteY161" fmla="*/ 673768 h 5091764"/>
              <a:gd name="connsiteX162" fmla="*/ 2817267 w 4659336"/>
              <a:gd name="connsiteY162" fmla="*/ 654518 h 5091764"/>
              <a:gd name="connsiteX163" fmla="*/ 2855768 w 4659336"/>
              <a:gd name="connsiteY163" fmla="*/ 635267 h 5091764"/>
              <a:gd name="connsiteX164" fmla="*/ 2923145 w 4659336"/>
              <a:gd name="connsiteY164" fmla="*/ 587141 h 5091764"/>
              <a:gd name="connsiteX165" fmla="*/ 2952021 w 4659336"/>
              <a:gd name="connsiteY165" fmla="*/ 567891 h 5091764"/>
              <a:gd name="connsiteX166" fmla="*/ 3009773 w 4659336"/>
              <a:gd name="connsiteY166" fmla="*/ 539015 h 5091764"/>
              <a:gd name="connsiteX167" fmla="*/ 3077149 w 4659336"/>
              <a:gd name="connsiteY167" fmla="*/ 471638 h 5091764"/>
              <a:gd name="connsiteX168" fmla="*/ 3096400 w 4659336"/>
              <a:gd name="connsiteY168" fmla="*/ 433137 h 5091764"/>
              <a:gd name="connsiteX169" fmla="*/ 3125276 w 4659336"/>
              <a:gd name="connsiteY169" fmla="*/ 413886 h 5091764"/>
              <a:gd name="connsiteX170" fmla="*/ 3154152 w 4659336"/>
              <a:gd name="connsiteY170" fmla="*/ 375385 h 5091764"/>
              <a:gd name="connsiteX171" fmla="*/ 3183027 w 4659336"/>
              <a:gd name="connsiteY171" fmla="*/ 346509 h 5091764"/>
              <a:gd name="connsiteX172" fmla="*/ 3192653 w 4659336"/>
              <a:gd name="connsiteY172" fmla="*/ 308008 h 5091764"/>
              <a:gd name="connsiteX173" fmla="*/ 3221528 w 4659336"/>
              <a:gd name="connsiteY173" fmla="*/ 288758 h 5091764"/>
              <a:gd name="connsiteX174" fmla="*/ 3250404 w 4659336"/>
              <a:gd name="connsiteY174" fmla="*/ 259882 h 5091764"/>
              <a:gd name="connsiteX175" fmla="*/ 3308156 w 4659336"/>
              <a:gd name="connsiteY175" fmla="*/ 192505 h 5091764"/>
              <a:gd name="connsiteX176" fmla="*/ 3317781 w 4659336"/>
              <a:gd name="connsiteY176" fmla="*/ 144379 h 5091764"/>
              <a:gd name="connsiteX177" fmla="*/ 3337032 w 4659336"/>
              <a:gd name="connsiteY177" fmla="*/ 86627 h 5091764"/>
              <a:gd name="connsiteX178" fmla="*/ 3356282 w 4659336"/>
              <a:gd name="connsiteY178" fmla="*/ 19251 h 5091764"/>
              <a:gd name="connsiteX179" fmla="*/ 3385158 w 4659336"/>
              <a:gd name="connsiteY179" fmla="*/ 0 h 5091764"/>
              <a:gd name="connsiteX180" fmla="*/ 3462160 w 4659336"/>
              <a:gd name="connsiteY180" fmla="*/ 28876 h 5091764"/>
              <a:gd name="connsiteX181" fmla="*/ 3491036 w 4659336"/>
              <a:gd name="connsiteY181" fmla="*/ 57752 h 5091764"/>
              <a:gd name="connsiteX182" fmla="*/ 3519912 w 4659336"/>
              <a:gd name="connsiteY182" fmla="*/ 77002 h 5091764"/>
              <a:gd name="connsiteX183" fmla="*/ 3539162 w 4659336"/>
              <a:gd name="connsiteY183" fmla="*/ 115503 h 5091764"/>
              <a:gd name="connsiteX184" fmla="*/ 3568038 w 4659336"/>
              <a:gd name="connsiteY184" fmla="*/ 154004 h 5091764"/>
              <a:gd name="connsiteX185" fmla="*/ 3577663 w 4659336"/>
              <a:gd name="connsiteY185" fmla="*/ 182880 h 5091764"/>
              <a:gd name="connsiteX186" fmla="*/ 3616164 w 4659336"/>
              <a:gd name="connsiteY186" fmla="*/ 240632 h 5091764"/>
              <a:gd name="connsiteX187" fmla="*/ 3664290 w 4659336"/>
              <a:gd name="connsiteY187" fmla="*/ 317634 h 5091764"/>
              <a:gd name="connsiteX188" fmla="*/ 3702792 w 4659336"/>
              <a:gd name="connsiteY188" fmla="*/ 365760 h 5091764"/>
              <a:gd name="connsiteX189" fmla="*/ 3722042 w 4659336"/>
              <a:gd name="connsiteY189" fmla="*/ 394636 h 5091764"/>
              <a:gd name="connsiteX190" fmla="*/ 3760543 w 4659336"/>
              <a:gd name="connsiteY190" fmla="*/ 413886 h 5091764"/>
              <a:gd name="connsiteX191" fmla="*/ 3827920 w 4659336"/>
              <a:gd name="connsiteY191" fmla="*/ 481263 h 5091764"/>
              <a:gd name="connsiteX192" fmla="*/ 3837545 w 4659336"/>
              <a:gd name="connsiteY192" fmla="*/ 510139 h 5091764"/>
              <a:gd name="connsiteX193" fmla="*/ 3895297 w 4659336"/>
              <a:gd name="connsiteY193" fmla="*/ 539015 h 5091764"/>
              <a:gd name="connsiteX194" fmla="*/ 3953048 w 4659336"/>
              <a:gd name="connsiteY194" fmla="*/ 596766 h 5091764"/>
              <a:gd name="connsiteX195" fmla="*/ 4010800 w 4659336"/>
              <a:gd name="connsiteY195" fmla="*/ 635267 h 5091764"/>
              <a:gd name="connsiteX196" fmla="*/ 4039676 w 4659336"/>
              <a:gd name="connsiteY196" fmla="*/ 654518 h 5091764"/>
              <a:gd name="connsiteX197" fmla="*/ 4068552 w 4659336"/>
              <a:gd name="connsiteY197" fmla="*/ 683394 h 5091764"/>
              <a:gd name="connsiteX198" fmla="*/ 4135928 w 4659336"/>
              <a:gd name="connsiteY198" fmla="*/ 712269 h 5091764"/>
              <a:gd name="connsiteX199" fmla="*/ 4203305 w 4659336"/>
              <a:gd name="connsiteY199" fmla="*/ 750771 h 5091764"/>
              <a:gd name="connsiteX200" fmla="*/ 4261057 w 4659336"/>
              <a:gd name="connsiteY200" fmla="*/ 770021 h 5091764"/>
              <a:gd name="connsiteX201" fmla="*/ 4289933 w 4659336"/>
              <a:gd name="connsiteY201" fmla="*/ 789272 h 5091764"/>
              <a:gd name="connsiteX202" fmla="*/ 4328434 w 4659336"/>
              <a:gd name="connsiteY202" fmla="*/ 827773 h 5091764"/>
              <a:gd name="connsiteX203" fmla="*/ 4415061 w 4659336"/>
              <a:gd name="connsiteY203" fmla="*/ 875899 h 5091764"/>
              <a:gd name="connsiteX204" fmla="*/ 4443937 w 4659336"/>
              <a:gd name="connsiteY204" fmla="*/ 885524 h 5091764"/>
              <a:gd name="connsiteX205" fmla="*/ 4453562 w 4659336"/>
              <a:gd name="connsiteY205" fmla="*/ 914400 h 5091764"/>
              <a:gd name="connsiteX206" fmla="*/ 4482438 w 4659336"/>
              <a:gd name="connsiteY206" fmla="*/ 885524 h 5091764"/>
              <a:gd name="connsiteX0" fmla="*/ 4482438 w 4659336"/>
              <a:gd name="connsiteY0" fmla="*/ 885524 h 5091764"/>
              <a:gd name="connsiteX1" fmla="*/ 4482438 w 4659336"/>
              <a:gd name="connsiteY1" fmla="*/ 885524 h 5091764"/>
              <a:gd name="connsiteX2" fmla="*/ 4501688 w 4659336"/>
              <a:gd name="connsiteY2" fmla="*/ 2069432 h 5091764"/>
              <a:gd name="connsiteX3" fmla="*/ 4549815 w 4659336"/>
              <a:gd name="connsiteY3" fmla="*/ 2127183 h 5091764"/>
              <a:gd name="connsiteX4" fmla="*/ 4559440 w 4659336"/>
              <a:gd name="connsiteY4" fmla="*/ 2175309 h 5091764"/>
              <a:gd name="connsiteX5" fmla="*/ 4569065 w 4659336"/>
              <a:gd name="connsiteY5" fmla="*/ 2723949 h 5091764"/>
              <a:gd name="connsiteX6" fmla="*/ 4588316 w 4659336"/>
              <a:gd name="connsiteY6" fmla="*/ 2858703 h 5091764"/>
              <a:gd name="connsiteX7" fmla="*/ 4597941 w 4659336"/>
              <a:gd name="connsiteY7" fmla="*/ 2945331 h 5091764"/>
              <a:gd name="connsiteX8" fmla="*/ 4607566 w 4659336"/>
              <a:gd name="connsiteY8" fmla="*/ 3022333 h 5091764"/>
              <a:gd name="connsiteX9" fmla="*/ 4452704 w 4659336"/>
              <a:gd name="connsiteY9" fmla="*/ 4090737 h 5091764"/>
              <a:gd name="connsiteX10" fmla="*/ 4626817 w 4659336"/>
              <a:gd name="connsiteY10" fmla="*/ 4138863 h 5091764"/>
              <a:gd name="connsiteX11" fmla="*/ 4646067 w 4659336"/>
              <a:gd name="connsiteY11" fmla="*/ 4177364 h 5091764"/>
              <a:gd name="connsiteX12" fmla="*/ 4478552 w 4659336"/>
              <a:gd name="connsiteY12" fmla="*/ 4316560 h 5091764"/>
              <a:gd name="connsiteX13" fmla="*/ 4636442 w 4659336"/>
              <a:gd name="connsiteY13" fmla="*/ 4639377 h 5091764"/>
              <a:gd name="connsiteX14" fmla="*/ 4626817 w 4659336"/>
              <a:gd name="connsiteY14" fmla="*/ 4668253 h 5091764"/>
              <a:gd name="connsiteX15" fmla="*/ 4493689 w 4659336"/>
              <a:gd name="connsiteY15" fmla="*/ 4897963 h 5091764"/>
              <a:gd name="connsiteX16" fmla="*/ 4569065 w 4659336"/>
              <a:gd name="connsiteY16" fmla="*/ 4937760 h 5091764"/>
              <a:gd name="connsiteX17" fmla="*/ 4559440 w 4659336"/>
              <a:gd name="connsiteY17" fmla="*/ 4985886 h 5091764"/>
              <a:gd name="connsiteX18" fmla="*/ 4445021 w 4659336"/>
              <a:gd name="connsiteY18" fmla="*/ 4967933 h 5091764"/>
              <a:gd name="connsiteX19" fmla="*/ 4443937 w 4659336"/>
              <a:gd name="connsiteY19" fmla="*/ 5005137 h 5091764"/>
              <a:gd name="connsiteX20" fmla="*/ 4415061 w 4659336"/>
              <a:gd name="connsiteY20" fmla="*/ 5014762 h 5091764"/>
              <a:gd name="connsiteX21" fmla="*/ 4078177 w 4659336"/>
              <a:gd name="connsiteY21" fmla="*/ 4995512 h 5091764"/>
              <a:gd name="connsiteX22" fmla="*/ 3904922 w 4659336"/>
              <a:gd name="connsiteY22" fmla="*/ 5005137 h 5091764"/>
              <a:gd name="connsiteX23" fmla="*/ 3866421 w 4659336"/>
              <a:gd name="connsiteY23" fmla="*/ 5014762 h 5091764"/>
              <a:gd name="connsiteX24" fmla="*/ 3779794 w 4659336"/>
              <a:gd name="connsiteY24" fmla="*/ 5034013 h 5091764"/>
              <a:gd name="connsiteX25" fmla="*/ 3702792 w 4659336"/>
              <a:gd name="connsiteY25" fmla="*/ 5062888 h 5091764"/>
              <a:gd name="connsiteX26" fmla="*/ 3645040 w 4659336"/>
              <a:gd name="connsiteY26" fmla="*/ 5082139 h 5091764"/>
              <a:gd name="connsiteX27" fmla="*/ 3616164 w 4659336"/>
              <a:gd name="connsiteY27" fmla="*/ 5091764 h 5091764"/>
              <a:gd name="connsiteX28" fmla="*/ 3250404 w 4659336"/>
              <a:gd name="connsiteY28" fmla="*/ 5082139 h 5091764"/>
              <a:gd name="connsiteX29" fmla="*/ 3240779 w 4659336"/>
              <a:gd name="connsiteY29" fmla="*/ 5043638 h 5091764"/>
              <a:gd name="connsiteX30" fmla="*/ 3231154 w 4659336"/>
              <a:gd name="connsiteY30" fmla="*/ 4937760 h 5091764"/>
              <a:gd name="connsiteX31" fmla="*/ 3211903 w 4659336"/>
              <a:gd name="connsiteY31" fmla="*/ 4899259 h 5091764"/>
              <a:gd name="connsiteX32" fmla="*/ 3192653 w 4659336"/>
              <a:gd name="connsiteY32" fmla="*/ 4841507 h 5091764"/>
              <a:gd name="connsiteX33" fmla="*/ 3183027 w 4659336"/>
              <a:gd name="connsiteY33" fmla="*/ 4793381 h 5091764"/>
              <a:gd name="connsiteX34" fmla="*/ 3154152 w 4659336"/>
              <a:gd name="connsiteY34" fmla="*/ 4754880 h 5091764"/>
              <a:gd name="connsiteX35" fmla="*/ 3134901 w 4659336"/>
              <a:gd name="connsiteY35" fmla="*/ 4706754 h 5091764"/>
              <a:gd name="connsiteX36" fmla="*/ 3115650 w 4659336"/>
              <a:gd name="connsiteY36" fmla="*/ 4398745 h 5091764"/>
              <a:gd name="connsiteX37" fmla="*/ 3106025 w 4659336"/>
              <a:gd name="connsiteY37" fmla="*/ 4225491 h 5091764"/>
              <a:gd name="connsiteX38" fmla="*/ 3096400 w 4659336"/>
              <a:gd name="connsiteY38" fmla="*/ 4196615 h 5091764"/>
              <a:gd name="connsiteX39" fmla="*/ 2961646 w 4659336"/>
              <a:gd name="connsiteY39" fmla="*/ 4186989 h 5091764"/>
              <a:gd name="connsiteX40" fmla="*/ 2923145 w 4659336"/>
              <a:gd name="connsiteY40" fmla="*/ 4167739 h 5091764"/>
              <a:gd name="connsiteX41" fmla="*/ 2778766 w 4659336"/>
              <a:gd name="connsiteY41" fmla="*/ 4138863 h 5091764"/>
              <a:gd name="connsiteX42" fmla="*/ 2807642 w 4659336"/>
              <a:gd name="connsiteY42" fmla="*/ 4023360 h 5091764"/>
              <a:gd name="connsiteX43" fmla="*/ 2836518 w 4659336"/>
              <a:gd name="connsiteY43" fmla="*/ 4004109 h 5091764"/>
              <a:gd name="connsiteX44" fmla="*/ 2894269 w 4659336"/>
              <a:gd name="connsiteY44" fmla="*/ 3907857 h 5091764"/>
              <a:gd name="connsiteX45" fmla="*/ 2913520 w 4659336"/>
              <a:gd name="connsiteY45" fmla="*/ 3878981 h 5091764"/>
              <a:gd name="connsiteX46" fmla="*/ 2923145 w 4659336"/>
              <a:gd name="connsiteY46" fmla="*/ 3850105 h 5091764"/>
              <a:gd name="connsiteX47" fmla="*/ 2942396 w 4659336"/>
              <a:gd name="connsiteY47" fmla="*/ 3821229 h 5091764"/>
              <a:gd name="connsiteX48" fmla="*/ 2847227 w 4659336"/>
              <a:gd name="connsiteY48" fmla="*/ 3831271 h 5091764"/>
              <a:gd name="connsiteX49" fmla="*/ 2864745 w 4659336"/>
              <a:gd name="connsiteY49" fmla="*/ 3784440 h 5091764"/>
              <a:gd name="connsiteX50" fmla="*/ 2834680 w 4659336"/>
              <a:gd name="connsiteY50" fmla="*/ 3805264 h 5091764"/>
              <a:gd name="connsiteX51" fmla="*/ 2776929 w 4659336"/>
              <a:gd name="connsiteY51" fmla="*/ 3854963 h 5091764"/>
              <a:gd name="connsiteX52" fmla="*/ 2616327 w 4659336"/>
              <a:gd name="connsiteY52" fmla="*/ 3773658 h 5091764"/>
              <a:gd name="connsiteX53" fmla="*/ 2568306 w 4659336"/>
              <a:gd name="connsiteY53" fmla="*/ 3728261 h 5091764"/>
              <a:gd name="connsiteX54" fmla="*/ 2527967 w 4659336"/>
              <a:gd name="connsiteY54" fmla="*/ 3703689 h 5091764"/>
              <a:gd name="connsiteX55" fmla="*/ 2491846 w 4659336"/>
              <a:gd name="connsiteY55" fmla="*/ 3644503 h 5091764"/>
              <a:gd name="connsiteX56" fmla="*/ 2389433 w 4659336"/>
              <a:gd name="connsiteY56" fmla="*/ 3654266 h 5091764"/>
              <a:gd name="connsiteX57" fmla="*/ 2372020 w 4659336"/>
              <a:gd name="connsiteY57" fmla="*/ 3657274 h 5091764"/>
              <a:gd name="connsiteX58" fmla="*/ 2326274 w 4659336"/>
              <a:gd name="connsiteY58" fmla="*/ 3614608 h 5091764"/>
              <a:gd name="connsiteX59" fmla="*/ 2325732 w 4659336"/>
              <a:gd name="connsiteY59" fmla="*/ 3625668 h 5091764"/>
              <a:gd name="connsiteX60" fmla="*/ 2295017 w 4659336"/>
              <a:gd name="connsiteY60" fmla="*/ 3610582 h 5091764"/>
              <a:gd name="connsiteX61" fmla="*/ 2267247 w 4659336"/>
              <a:gd name="connsiteY61" fmla="*/ 3611875 h 5091764"/>
              <a:gd name="connsiteX62" fmla="*/ 2156800 w 4659336"/>
              <a:gd name="connsiteY62" fmla="*/ 3613451 h 5091764"/>
              <a:gd name="connsiteX63" fmla="*/ 1948403 w 4659336"/>
              <a:gd name="connsiteY63" fmla="*/ 3573231 h 5091764"/>
              <a:gd name="connsiteX64" fmla="*/ 1775690 w 4659336"/>
              <a:gd name="connsiteY64" fmla="*/ 3416365 h 5091764"/>
              <a:gd name="connsiteX65" fmla="*/ 1686161 w 4659336"/>
              <a:gd name="connsiteY65" fmla="*/ 3283097 h 5091764"/>
              <a:gd name="connsiteX66" fmla="*/ 1556358 w 4659336"/>
              <a:gd name="connsiteY66" fmla="*/ 3147461 h 5091764"/>
              <a:gd name="connsiteX67" fmla="*/ 1527482 w 4659336"/>
              <a:gd name="connsiteY67" fmla="*/ 3176337 h 5091764"/>
              <a:gd name="connsiteX68" fmla="*/ 1488981 w 4659336"/>
              <a:gd name="connsiteY68" fmla="*/ 3195587 h 5091764"/>
              <a:gd name="connsiteX69" fmla="*/ 1469730 w 4659336"/>
              <a:gd name="connsiteY69" fmla="*/ 3224463 h 5091764"/>
              <a:gd name="connsiteX70" fmla="*/ 1402354 w 4659336"/>
              <a:gd name="connsiteY70" fmla="*/ 3253339 h 5091764"/>
              <a:gd name="connsiteX71" fmla="*/ 1334977 w 4659336"/>
              <a:gd name="connsiteY71" fmla="*/ 3301465 h 5091764"/>
              <a:gd name="connsiteX72" fmla="*/ 1277225 w 4659336"/>
              <a:gd name="connsiteY72" fmla="*/ 3320716 h 5091764"/>
              <a:gd name="connsiteX73" fmla="*/ 1238724 w 4659336"/>
              <a:gd name="connsiteY73" fmla="*/ 3349592 h 5091764"/>
              <a:gd name="connsiteX74" fmla="*/ 1180973 w 4659336"/>
              <a:gd name="connsiteY74" fmla="*/ 3368842 h 5091764"/>
              <a:gd name="connsiteX75" fmla="*/ 1142472 w 4659336"/>
              <a:gd name="connsiteY75" fmla="*/ 3388093 h 5091764"/>
              <a:gd name="connsiteX76" fmla="*/ 1093573 w 4659336"/>
              <a:gd name="connsiteY76" fmla="*/ 3510966 h 5091764"/>
              <a:gd name="connsiteX77" fmla="*/ 940341 w 4659336"/>
              <a:gd name="connsiteY77" fmla="*/ 3445844 h 5091764"/>
              <a:gd name="connsiteX78" fmla="*/ 967044 w 4659336"/>
              <a:gd name="connsiteY78" fmla="*/ 3559826 h 5091764"/>
              <a:gd name="connsiteX79" fmla="*/ 872964 w 4659336"/>
              <a:gd name="connsiteY79" fmla="*/ 3474720 h 5091764"/>
              <a:gd name="connsiteX80" fmla="*/ 834463 w 4659336"/>
              <a:gd name="connsiteY80" fmla="*/ 3493971 h 5091764"/>
              <a:gd name="connsiteX81" fmla="*/ 767086 w 4659336"/>
              <a:gd name="connsiteY81" fmla="*/ 3513221 h 5091764"/>
              <a:gd name="connsiteX82" fmla="*/ 738210 w 4659336"/>
              <a:gd name="connsiteY82" fmla="*/ 3532472 h 5091764"/>
              <a:gd name="connsiteX83" fmla="*/ 604326 w 4659336"/>
              <a:gd name="connsiteY83" fmla="*/ 3657547 h 5091764"/>
              <a:gd name="connsiteX84" fmla="*/ 603457 w 4659336"/>
              <a:gd name="connsiteY84" fmla="*/ 3503596 h 5091764"/>
              <a:gd name="connsiteX85" fmla="*/ 473579 w 4659336"/>
              <a:gd name="connsiteY85" fmla="*/ 3490025 h 5091764"/>
              <a:gd name="connsiteX86" fmla="*/ 526455 w 4659336"/>
              <a:gd name="connsiteY86" fmla="*/ 3397718 h 5091764"/>
              <a:gd name="connsiteX87" fmla="*/ 497579 w 4659336"/>
              <a:gd name="connsiteY87" fmla="*/ 3378467 h 5091764"/>
              <a:gd name="connsiteX88" fmla="*/ 468703 w 4659336"/>
              <a:gd name="connsiteY88" fmla="*/ 3349592 h 5091764"/>
              <a:gd name="connsiteX89" fmla="*/ 478328 w 4659336"/>
              <a:gd name="connsiteY89" fmla="*/ 3262964 h 5091764"/>
              <a:gd name="connsiteX90" fmla="*/ 516829 w 4659336"/>
              <a:gd name="connsiteY90" fmla="*/ 3224463 h 5091764"/>
              <a:gd name="connsiteX91" fmla="*/ 584206 w 4659336"/>
              <a:gd name="connsiteY91" fmla="*/ 3195587 h 5091764"/>
              <a:gd name="connsiteX92" fmla="*/ 613082 w 4659336"/>
              <a:gd name="connsiteY92" fmla="*/ 3166712 h 5091764"/>
              <a:gd name="connsiteX93" fmla="*/ 651583 w 4659336"/>
              <a:gd name="connsiteY93" fmla="*/ 3147461 h 5091764"/>
              <a:gd name="connsiteX94" fmla="*/ 670834 w 4659336"/>
              <a:gd name="connsiteY94" fmla="*/ 3118585 h 5091764"/>
              <a:gd name="connsiteX95" fmla="*/ 680459 w 4659336"/>
              <a:gd name="connsiteY95" fmla="*/ 3089709 h 5091764"/>
              <a:gd name="connsiteX96" fmla="*/ 728585 w 4659336"/>
              <a:gd name="connsiteY96" fmla="*/ 3031958 h 5091764"/>
              <a:gd name="connsiteX97" fmla="*/ 747836 w 4659336"/>
              <a:gd name="connsiteY97" fmla="*/ 3003082 h 5091764"/>
              <a:gd name="connsiteX98" fmla="*/ 757461 w 4659336"/>
              <a:gd name="connsiteY98" fmla="*/ 2964581 h 5091764"/>
              <a:gd name="connsiteX99" fmla="*/ 651583 w 4659336"/>
              <a:gd name="connsiteY99" fmla="*/ 2887579 h 5091764"/>
              <a:gd name="connsiteX100" fmla="*/ 564956 w 4659336"/>
              <a:gd name="connsiteY100" fmla="*/ 2839453 h 5091764"/>
              <a:gd name="connsiteX101" fmla="*/ 536080 w 4659336"/>
              <a:gd name="connsiteY101" fmla="*/ 2800952 h 5091764"/>
              <a:gd name="connsiteX102" fmla="*/ 478328 w 4659336"/>
              <a:gd name="connsiteY102" fmla="*/ 2781701 h 5091764"/>
              <a:gd name="connsiteX103" fmla="*/ 439827 w 4659336"/>
              <a:gd name="connsiteY103" fmla="*/ 2762451 h 5091764"/>
              <a:gd name="connsiteX104" fmla="*/ 420577 w 4659336"/>
              <a:gd name="connsiteY104" fmla="*/ 2733575 h 5091764"/>
              <a:gd name="connsiteX105" fmla="*/ 391701 w 4659336"/>
              <a:gd name="connsiteY105" fmla="*/ 2714324 h 5091764"/>
              <a:gd name="connsiteX106" fmla="*/ 353200 w 4659336"/>
              <a:gd name="connsiteY106" fmla="*/ 2666198 h 5091764"/>
              <a:gd name="connsiteX107" fmla="*/ 324324 w 4659336"/>
              <a:gd name="connsiteY107" fmla="*/ 2627697 h 5091764"/>
              <a:gd name="connsiteX108" fmla="*/ 285823 w 4659336"/>
              <a:gd name="connsiteY108" fmla="*/ 2618072 h 5091764"/>
              <a:gd name="connsiteX109" fmla="*/ 228072 w 4659336"/>
              <a:gd name="connsiteY109" fmla="*/ 2589196 h 5091764"/>
              <a:gd name="connsiteX110" fmla="*/ 218446 w 4659336"/>
              <a:gd name="connsiteY110" fmla="*/ 2560320 h 5091764"/>
              <a:gd name="connsiteX111" fmla="*/ 189570 w 4659336"/>
              <a:gd name="connsiteY111" fmla="*/ 2531444 h 5091764"/>
              <a:gd name="connsiteX112" fmla="*/ 160695 w 4659336"/>
              <a:gd name="connsiteY112" fmla="*/ 2492943 h 5091764"/>
              <a:gd name="connsiteX113" fmla="*/ 141444 w 4659336"/>
              <a:gd name="connsiteY113" fmla="*/ 2377440 h 5091764"/>
              <a:gd name="connsiteX114" fmla="*/ 131819 w 4659336"/>
              <a:gd name="connsiteY114" fmla="*/ 2338939 h 5091764"/>
              <a:gd name="connsiteX115" fmla="*/ 122194 w 4659336"/>
              <a:gd name="connsiteY115" fmla="*/ 2281187 h 5091764"/>
              <a:gd name="connsiteX116" fmla="*/ 93318 w 4659336"/>
              <a:gd name="connsiteY116" fmla="*/ 2184935 h 5091764"/>
              <a:gd name="connsiteX117" fmla="*/ 74067 w 4659336"/>
              <a:gd name="connsiteY117" fmla="*/ 2088682 h 5091764"/>
              <a:gd name="connsiteX118" fmla="*/ 35566 w 4659336"/>
              <a:gd name="connsiteY118" fmla="*/ 2011680 h 5091764"/>
              <a:gd name="connsiteX119" fmla="*/ 25941 w 4659336"/>
              <a:gd name="connsiteY119" fmla="*/ 1944303 h 5091764"/>
              <a:gd name="connsiteX120" fmla="*/ 16316 w 4659336"/>
              <a:gd name="connsiteY120" fmla="*/ 1915427 h 5091764"/>
              <a:gd name="connsiteX121" fmla="*/ 45192 w 4659336"/>
              <a:gd name="connsiteY121" fmla="*/ 1549667 h 5091764"/>
              <a:gd name="connsiteX122" fmla="*/ 54817 w 4659336"/>
              <a:gd name="connsiteY122" fmla="*/ 1443789 h 5091764"/>
              <a:gd name="connsiteX123" fmla="*/ 64442 w 4659336"/>
              <a:gd name="connsiteY123" fmla="*/ 1405288 h 5091764"/>
              <a:gd name="connsiteX124" fmla="*/ 83693 w 4659336"/>
              <a:gd name="connsiteY124" fmla="*/ 1347537 h 5091764"/>
              <a:gd name="connsiteX125" fmla="*/ 430202 w 4659336"/>
              <a:gd name="connsiteY125" fmla="*/ 1309036 h 5091764"/>
              <a:gd name="connsiteX126" fmla="*/ 709335 w 4659336"/>
              <a:gd name="connsiteY126" fmla="*/ 1280160 h 5091764"/>
              <a:gd name="connsiteX127" fmla="*/ 747836 w 4659336"/>
              <a:gd name="connsiteY127" fmla="*/ 1270535 h 5091764"/>
              <a:gd name="connsiteX128" fmla="*/ 959592 w 4659336"/>
              <a:gd name="connsiteY128" fmla="*/ 1260909 h 5091764"/>
              <a:gd name="connsiteX129" fmla="*/ 1075095 w 4659336"/>
              <a:gd name="connsiteY129" fmla="*/ 1222408 h 5091764"/>
              <a:gd name="connsiteX130" fmla="*/ 1190598 w 4659336"/>
              <a:gd name="connsiteY130" fmla="*/ 1174282 h 5091764"/>
              <a:gd name="connsiteX131" fmla="*/ 1209848 w 4659336"/>
              <a:gd name="connsiteY131" fmla="*/ 1145406 h 5091764"/>
              <a:gd name="connsiteX132" fmla="*/ 1344602 w 4659336"/>
              <a:gd name="connsiteY132" fmla="*/ 1087655 h 5091764"/>
              <a:gd name="connsiteX133" fmla="*/ 1373478 w 4659336"/>
              <a:gd name="connsiteY133" fmla="*/ 1049154 h 5091764"/>
              <a:gd name="connsiteX134" fmla="*/ 1402354 w 4659336"/>
              <a:gd name="connsiteY134" fmla="*/ 1039528 h 5091764"/>
              <a:gd name="connsiteX135" fmla="*/ 1500339 w 4659336"/>
              <a:gd name="connsiteY135" fmla="*/ 1206443 h 5091764"/>
              <a:gd name="connsiteX136" fmla="*/ 1750912 w 4659336"/>
              <a:gd name="connsiteY136" fmla="*/ 1513987 h 5091764"/>
              <a:gd name="connsiteX137" fmla="*/ 1817748 w 4659336"/>
              <a:gd name="connsiteY137" fmla="*/ 1343046 h 5091764"/>
              <a:gd name="connsiteX138" fmla="*/ 1805636 w 4659336"/>
              <a:gd name="connsiteY138" fmla="*/ 1298947 h 5091764"/>
              <a:gd name="connsiteX139" fmla="*/ 1865226 w 4659336"/>
              <a:gd name="connsiteY139" fmla="*/ 1325229 h 5091764"/>
              <a:gd name="connsiteX140" fmla="*/ 1920597 w 4659336"/>
              <a:gd name="connsiteY140" fmla="*/ 1293625 h 5091764"/>
              <a:gd name="connsiteX141" fmla="*/ 1945255 w 4659336"/>
              <a:gd name="connsiteY141" fmla="*/ 1239898 h 5091764"/>
              <a:gd name="connsiteX142" fmla="*/ 1990354 w 4659336"/>
              <a:gd name="connsiteY142" fmla="*/ 1255123 h 5091764"/>
              <a:gd name="connsiteX143" fmla="*/ 2012526 w 4659336"/>
              <a:gd name="connsiteY143" fmla="*/ 1209588 h 5091764"/>
              <a:gd name="connsiteX144" fmla="*/ 2041402 w 4659336"/>
              <a:gd name="connsiteY144" fmla="*/ 1198529 h 5091764"/>
              <a:gd name="connsiteX145" fmla="*/ 2067250 w 4659336"/>
              <a:gd name="connsiteY145" fmla="*/ 1064794 h 5091764"/>
              <a:gd name="connsiteX146" fmla="*/ 2047246 w 4659336"/>
              <a:gd name="connsiteY146" fmla="*/ 837398 h 5091764"/>
              <a:gd name="connsiteX147" fmla="*/ 2076122 w 4659336"/>
              <a:gd name="connsiteY147" fmla="*/ 818147 h 5091764"/>
              <a:gd name="connsiteX148" fmla="*/ 2114623 w 4659336"/>
              <a:gd name="connsiteY148" fmla="*/ 808522 h 5091764"/>
              <a:gd name="connsiteX149" fmla="*/ 2162749 w 4659336"/>
              <a:gd name="connsiteY149" fmla="*/ 789272 h 5091764"/>
              <a:gd name="connsiteX150" fmla="*/ 2191625 w 4659336"/>
              <a:gd name="connsiteY150" fmla="*/ 731520 h 5091764"/>
              <a:gd name="connsiteX151" fmla="*/ 2220501 w 4659336"/>
              <a:gd name="connsiteY151" fmla="*/ 721895 h 5091764"/>
              <a:gd name="connsiteX152" fmla="*/ 2249377 w 4659336"/>
              <a:gd name="connsiteY152" fmla="*/ 635267 h 5091764"/>
              <a:gd name="connsiteX153" fmla="*/ 2287878 w 4659336"/>
              <a:gd name="connsiteY153" fmla="*/ 606392 h 5091764"/>
              <a:gd name="connsiteX154" fmla="*/ 2326379 w 4659336"/>
              <a:gd name="connsiteY154" fmla="*/ 596766 h 5091764"/>
              <a:gd name="connsiteX155" fmla="*/ 2355255 w 4659336"/>
              <a:gd name="connsiteY155" fmla="*/ 616017 h 5091764"/>
              <a:gd name="connsiteX156" fmla="*/ 2384130 w 4659336"/>
              <a:gd name="connsiteY156" fmla="*/ 625642 h 5091764"/>
              <a:gd name="connsiteX157" fmla="*/ 2422632 w 4659336"/>
              <a:gd name="connsiteY157" fmla="*/ 654518 h 5091764"/>
              <a:gd name="connsiteX158" fmla="*/ 2499634 w 4659336"/>
              <a:gd name="connsiteY158" fmla="*/ 683394 h 5091764"/>
              <a:gd name="connsiteX159" fmla="*/ 2528509 w 4659336"/>
              <a:gd name="connsiteY159" fmla="*/ 702644 h 5091764"/>
              <a:gd name="connsiteX160" fmla="*/ 2701764 w 4659336"/>
              <a:gd name="connsiteY160" fmla="*/ 693019 h 5091764"/>
              <a:gd name="connsiteX161" fmla="*/ 2749890 w 4659336"/>
              <a:gd name="connsiteY161" fmla="*/ 673768 h 5091764"/>
              <a:gd name="connsiteX162" fmla="*/ 2817267 w 4659336"/>
              <a:gd name="connsiteY162" fmla="*/ 654518 h 5091764"/>
              <a:gd name="connsiteX163" fmla="*/ 2855768 w 4659336"/>
              <a:gd name="connsiteY163" fmla="*/ 635267 h 5091764"/>
              <a:gd name="connsiteX164" fmla="*/ 2923145 w 4659336"/>
              <a:gd name="connsiteY164" fmla="*/ 587141 h 5091764"/>
              <a:gd name="connsiteX165" fmla="*/ 2952021 w 4659336"/>
              <a:gd name="connsiteY165" fmla="*/ 567891 h 5091764"/>
              <a:gd name="connsiteX166" fmla="*/ 3009773 w 4659336"/>
              <a:gd name="connsiteY166" fmla="*/ 539015 h 5091764"/>
              <a:gd name="connsiteX167" fmla="*/ 3077149 w 4659336"/>
              <a:gd name="connsiteY167" fmla="*/ 471638 h 5091764"/>
              <a:gd name="connsiteX168" fmla="*/ 3096400 w 4659336"/>
              <a:gd name="connsiteY168" fmla="*/ 433137 h 5091764"/>
              <a:gd name="connsiteX169" fmla="*/ 3125276 w 4659336"/>
              <a:gd name="connsiteY169" fmla="*/ 413886 h 5091764"/>
              <a:gd name="connsiteX170" fmla="*/ 3154152 w 4659336"/>
              <a:gd name="connsiteY170" fmla="*/ 375385 h 5091764"/>
              <a:gd name="connsiteX171" fmla="*/ 3183027 w 4659336"/>
              <a:gd name="connsiteY171" fmla="*/ 346509 h 5091764"/>
              <a:gd name="connsiteX172" fmla="*/ 3192653 w 4659336"/>
              <a:gd name="connsiteY172" fmla="*/ 308008 h 5091764"/>
              <a:gd name="connsiteX173" fmla="*/ 3221528 w 4659336"/>
              <a:gd name="connsiteY173" fmla="*/ 288758 h 5091764"/>
              <a:gd name="connsiteX174" fmla="*/ 3250404 w 4659336"/>
              <a:gd name="connsiteY174" fmla="*/ 259882 h 5091764"/>
              <a:gd name="connsiteX175" fmla="*/ 3308156 w 4659336"/>
              <a:gd name="connsiteY175" fmla="*/ 192505 h 5091764"/>
              <a:gd name="connsiteX176" fmla="*/ 3317781 w 4659336"/>
              <a:gd name="connsiteY176" fmla="*/ 144379 h 5091764"/>
              <a:gd name="connsiteX177" fmla="*/ 3337032 w 4659336"/>
              <a:gd name="connsiteY177" fmla="*/ 86627 h 5091764"/>
              <a:gd name="connsiteX178" fmla="*/ 3356282 w 4659336"/>
              <a:gd name="connsiteY178" fmla="*/ 19251 h 5091764"/>
              <a:gd name="connsiteX179" fmla="*/ 3385158 w 4659336"/>
              <a:gd name="connsiteY179" fmla="*/ 0 h 5091764"/>
              <a:gd name="connsiteX180" fmla="*/ 3462160 w 4659336"/>
              <a:gd name="connsiteY180" fmla="*/ 28876 h 5091764"/>
              <a:gd name="connsiteX181" fmla="*/ 3491036 w 4659336"/>
              <a:gd name="connsiteY181" fmla="*/ 57752 h 5091764"/>
              <a:gd name="connsiteX182" fmla="*/ 3519912 w 4659336"/>
              <a:gd name="connsiteY182" fmla="*/ 77002 h 5091764"/>
              <a:gd name="connsiteX183" fmla="*/ 3539162 w 4659336"/>
              <a:gd name="connsiteY183" fmla="*/ 115503 h 5091764"/>
              <a:gd name="connsiteX184" fmla="*/ 3568038 w 4659336"/>
              <a:gd name="connsiteY184" fmla="*/ 154004 h 5091764"/>
              <a:gd name="connsiteX185" fmla="*/ 3577663 w 4659336"/>
              <a:gd name="connsiteY185" fmla="*/ 182880 h 5091764"/>
              <a:gd name="connsiteX186" fmla="*/ 3616164 w 4659336"/>
              <a:gd name="connsiteY186" fmla="*/ 240632 h 5091764"/>
              <a:gd name="connsiteX187" fmla="*/ 3664290 w 4659336"/>
              <a:gd name="connsiteY187" fmla="*/ 317634 h 5091764"/>
              <a:gd name="connsiteX188" fmla="*/ 3702792 w 4659336"/>
              <a:gd name="connsiteY188" fmla="*/ 365760 h 5091764"/>
              <a:gd name="connsiteX189" fmla="*/ 3722042 w 4659336"/>
              <a:gd name="connsiteY189" fmla="*/ 394636 h 5091764"/>
              <a:gd name="connsiteX190" fmla="*/ 3760543 w 4659336"/>
              <a:gd name="connsiteY190" fmla="*/ 413886 h 5091764"/>
              <a:gd name="connsiteX191" fmla="*/ 3827920 w 4659336"/>
              <a:gd name="connsiteY191" fmla="*/ 481263 h 5091764"/>
              <a:gd name="connsiteX192" fmla="*/ 3837545 w 4659336"/>
              <a:gd name="connsiteY192" fmla="*/ 510139 h 5091764"/>
              <a:gd name="connsiteX193" fmla="*/ 3895297 w 4659336"/>
              <a:gd name="connsiteY193" fmla="*/ 539015 h 5091764"/>
              <a:gd name="connsiteX194" fmla="*/ 3953048 w 4659336"/>
              <a:gd name="connsiteY194" fmla="*/ 596766 h 5091764"/>
              <a:gd name="connsiteX195" fmla="*/ 4010800 w 4659336"/>
              <a:gd name="connsiteY195" fmla="*/ 635267 h 5091764"/>
              <a:gd name="connsiteX196" fmla="*/ 4039676 w 4659336"/>
              <a:gd name="connsiteY196" fmla="*/ 654518 h 5091764"/>
              <a:gd name="connsiteX197" fmla="*/ 4068552 w 4659336"/>
              <a:gd name="connsiteY197" fmla="*/ 683394 h 5091764"/>
              <a:gd name="connsiteX198" fmla="*/ 4135928 w 4659336"/>
              <a:gd name="connsiteY198" fmla="*/ 712269 h 5091764"/>
              <a:gd name="connsiteX199" fmla="*/ 4203305 w 4659336"/>
              <a:gd name="connsiteY199" fmla="*/ 750771 h 5091764"/>
              <a:gd name="connsiteX200" fmla="*/ 4261057 w 4659336"/>
              <a:gd name="connsiteY200" fmla="*/ 770021 h 5091764"/>
              <a:gd name="connsiteX201" fmla="*/ 4289933 w 4659336"/>
              <a:gd name="connsiteY201" fmla="*/ 789272 h 5091764"/>
              <a:gd name="connsiteX202" fmla="*/ 4328434 w 4659336"/>
              <a:gd name="connsiteY202" fmla="*/ 827773 h 5091764"/>
              <a:gd name="connsiteX203" fmla="*/ 4415061 w 4659336"/>
              <a:gd name="connsiteY203" fmla="*/ 875899 h 5091764"/>
              <a:gd name="connsiteX204" fmla="*/ 4443937 w 4659336"/>
              <a:gd name="connsiteY204" fmla="*/ 885524 h 5091764"/>
              <a:gd name="connsiteX205" fmla="*/ 4453562 w 4659336"/>
              <a:gd name="connsiteY205" fmla="*/ 914400 h 5091764"/>
              <a:gd name="connsiteX206" fmla="*/ 4482438 w 4659336"/>
              <a:gd name="connsiteY206" fmla="*/ 885524 h 5091764"/>
              <a:gd name="connsiteX0" fmla="*/ 4482438 w 4659336"/>
              <a:gd name="connsiteY0" fmla="*/ 885524 h 5091764"/>
              <a:gd name="connsiteX1" fmla="*/ 4482438 w 4659336"/>
              <a:gd name="connsiteY1" fmla="*/ 885524 h 5091764"/>
              <a:gd name="connsiteX2" fmla="*/ 4501688 w 4659336"/>
              <a:gd name="connsiteY2" fmla="*/ 2069432 h 5091764"/>
              <a:gd name="connsiteX3" fmla="*/ 4549815 w 4659336"/>
              <a:gd name="connsiteY3" fmla="*/ 2127183 h 5091764"/>
              <a:gd name="connsiteX4" fmla="*/ 4559440 w 4659336"/>
              <a:gd name="connsiteY4" fmla="*/ 2175309 h 5091764"/>
              <a:gd name="connsiteX5" fmla="*/ 4569065 w 4659336"/>
              <a:gd name="connsiteY5" fmla="*/ 2723949 h 5091764"/>
              <a:gd name="connsiteX6" fmla="*/ 4588316 w 4659336"/>
              <a:gd name="connsiteY6" fmla="*/ 2858703 h 5091764"/>
              <a:gd name="connsiteX7" fmla="*/ 4597941 w 4659336"/>
              <a:gd name="connsiteY7" fmla="*/ 2945331 h 5091764"/>
              <a:gd name="connsiteX8" fmla="*/ 4607566 w 4659336"/>
              <a:gd name="connsiteY8" fmla="*/ 3022333 h 5091764"/>
              <a:gd name="connsiteX9" fmla="*/ 4452704 w 4659336"/>
              <a:gd name="connsiteY9" fmla="*/ 4090737 h 5091764"/>
              <a:gd name="connsiteX10" fmla="*/ 4626817 w 4659336"/>
              <a:gd name="connsiteY10" fmla="*/ 4138863 h 5091764"/>
              <a:gd name="connsiteX11" fmla="*/ 4646067 w 4659336"/>
              <a:gd name="connsiteY11" fmla="*/ 4177364 h 5091764"/>
              <a:gd name="connsiteX12" fmla="*/ 4478552 w 4659336"/>
              <a:gd name="connsiteY12" fmla="*/ 4316560 h 5091764"/>
              <a:gd name="connsiteX13" fmla="*/ 4636442 w 4659336"/>
              <a:gd name="connsiteY13" fmla="*/ 4639377 h 5091764"/>
              <a:gd name="connsiteX14" fmla="*/ 4626817 w 4659336"/>
              <a:gd name="connsiteY14" fmla="*/ 4668253 h 5091764"/>
              <a:gd name="connsiteX15" fmla="*/ 4493689 w 4659336"/>
              <a:gd name="connsiteY15" fmla="*/ 4897963 h 5091764"/>
              <a:gd name="connsiteX16" fmla="*/ 4569065 w 4659336"/>
              <a:gd name="connsiteY16" fmla="*/ 4937760 h 5091764"/>
              <a:gd name="connsiteX17" fmla="*/ 4559440 w 4659336"/>
              <a:gd name="connsiteY17" fmla="*/ 4985886 h 5091764"/>
              <a:gd name="connsiteX18" fmla="*/ 4445021 w 4659336"/>
              <a:gd name="connsiteY18" fmla="*/ 4967933 h 5091764"/>
              <a:gd name="connsiteX19" fmla="*/ 4443937 w 4659336"/>
              <a:gd name="connsiteY19" fmla="*/ 5005137 h 5091764"/>
              <a:gd name="connsiteX20" fmla="*/ 4415061 w 4659336"/>
              <a:gd name="connsiteY20" fmla="*/ 5014762 h 5091764"/>
              <a:gd name="connsiteX21" fmla="*/ 4078177 w 4659336"/>
              <a:gd name="connsiteY21" fmla="*/ 4995512 h 5091764"/>
              <a:gd name="connsiteX22" fmla="*/ 3904922 w 4659336"/>
              <a:gd name="connsiteY22" fmla="*/ 5005137 h 5091764"/>
              <a:gd name="connsiteX23" fmla="*/ 3866421 w 4659336"/>
              <a:gd name="connsiteY23" fmla="*/ 5014762 h 5091764"/>
              <a:gd name="connsiteX24" fmla="*/ 3779794 w 4659336"/>
              <a:gd name="connsiteY24" fmla="*/ 5034013 h 5091764"/>
              <a:gd name="connsiteX25" fmla="*/ 3702792 w 4659336"/>
              <a:gd name="connsiteY25" fmla="*/ 5062888 h 5091764"/>
              <a:gd name="connsiteX26" fmla="*/ 3645040 w 4659336"/>
              <a:gd name="connsiteY26" fmla="*/ 5082139 h 5091764"/>
              <a:gd name="connsiteX27" fmla="*/ 3616164 w 4659336"/>
              <a:gd name="connsiteY27" fmla="*/ 5091764 h 5091764"/>
              <a:gd name="connsiteX28" fmla="*/ 3250404 w 4659336"/>
              <a:gd name="connsiteY28" fmla="*/ 5082139 h 5091764"/>
              <a:gd name="connsiteX29" fmla="*/ 3240779 w 4659336"/>
              <a:gd name="connsiteY29" fmla="*/ 5043638 h 5091764"/>
              <a:gd name="connsiteX30" fmla="*/ 3231154 w 4659336"/>
              <a:gd name="connsiteY30" fmla="*/ 4937760 h 5091764"/>
              <a:gd name="connsiteX31" fmla="*/ 3211903 w 4659336"/>
              <a:gd name="connsiteY31" fmla="*/ 4899259 h 5091764"/>
              <a:gd name="connsiteX32" fmla="*/ 3192653 w 4659336"/>
              <a:gd name="connsiteY32" fmla="*/ 4841507 h 5091764"/>
              <a:gd name="connsiteX33" fmla="*/ 3183027 w 4659336"/>
              <a:gd name="connsiteY33" fmla="*/ 4793381 h 5091764"/>
              <a:gd name="connsiteX34" fmla="*/ 3154152 w 4659336"/>
              <a:gd name="connsiteY34" fmla="*/ 4754880 h 5091764"/>
              <a:gd name="connsiteX35" fmla="*/ 3134901 w 4659336"/>
              <a:gd name="connsiteY35" fmla="*/ 4706754 h 5091764"/>
              <a:gd name="connsiteX36" fmla="*/ 3115650 w 4659336"/>
              <a:gd name="connsiteY36" fmla="*/ 4398745 h 5091764"/>
              <a:gd name="connsiteX37" fmla="*/ 3106025 w 4659336"/>
              <a:gd name="connsiteY37" fmla="*/ 4225491 h 5091764"/>
              <a:gd name="connsiteX38" fmla="*/ 3096400 w 4659336"/>
              <a:gd name="connsiteY38" fmla="*/ 4196615 h 5091764"/>
              <a:gd name="connsiteX39" fmla="*/ 2961646 w 4659336"/>
              <a:gd name="connsiteY39" fmla="*/ 4186989 h 5091764"/>
              <a:gd name="connsiteX40" fmla="*/ 2923145 w 4659336"/>
              <a:gd name="connsiteY40" fmla="*/ 4167739 h 5091764"/>
              <a:gd name="connsiteX41" fmla="*/ 2778766 w 4659336"/>
              <a:gd name="connsiteY41" fmla="*/ 4138863 h 5091764"/>
              <a:gd name="connsiteX42" fmla="*/ 2807642 w 4659336"/>
              <a:gd name="connsiteY42" fmla="*/ 4023360 h 5091764"/>
              <a:gd name="connsiteX43" fmla="*/ 2836518 w 4659336"/>
              <a:gd name="connsiteY43" fmla="*/ 4004109 h 5091764"/>
              <a:gd name="connsiteX44" fmla="*/ 2894269 w 4659336"/>
              <a:gd name="connsiteY44" fmla="*/ 3907857 h 5091764"/>
              <a:gd name="connsiteX45" fmla="*/ 2913520 w 4659336"/>
              <a:gd name="connsiteY45" fmla="*/ 3878981 h 5091764"/>
              <a:gd name="connsiteX46" fmla="*/ 2923145 w 4659336"/>
              <a:gd name="connsiteY46" fmla="*/ 3850105 h 5091764"/>
              <a:gd name="connsiteX47" fmla="*/ 2942396 w 4659336"/>
              <a:gd name="connsiteY47" fmla="*/ 3821229 h 5091764"/>
              <a:gd name="connsiteX48" fmla="*/ 2847227 w 4659336"/>
              <a:gd name="connsiteY48" fmla="*/ 3831271 h 5091764"/>
              <a:gd name="connsiteX49" fmla="*/ 2864745 w 4659336"/>
              <a:gd name="connsiteY49" fmla="*/ 3784440 h 5091764"/>
              <a:gd name="connsiteX50" fmla="*/ 2834680 w 4659336"/>
              <a:gd name="connsiteY50" fmla="*/ 3805264 h 5091764"/>
              <a:gd name="connsiteX51" fmla="*/ 2776929 w 4659336"/>
              <a:gd name="connsiteY51" fmla="*/ 3854963 h 5091764"/>
              <a:gd name="connsiteX52" fmla="*/ 2616327 w 4659336"/>
              <a:gd name="connsiteY52" fmla="*/ 3773658 h 5091764"/>
              <a:gd name="connsiteX53" fmla="*/ 2568306 w 4659336"/>
              <a:gd name="connsiteY53" fmla="*/ 3728261 h 5091764"/>
              <a:gd name="connsiteX54" fmla="*/ 2527967 w 4659336"/>
              <a:gd name="connsiteY54" fmla="*/ 3703689 h 5091764"/>
              <a:gd name="connsiteX55" fmla="*/ 2491846 w 4659336"/>
              <a:gd name="connsiteY55" fmla="*/ 3644503 h 5091764"/>
              <a:gd name="connsiteX56" fmla="*/ 2389433 w 4659336"/>
              <a:gd name="connsiteY56" fmla="*/ 3654266 h 5091764"/>
              <a:gd name="connsiteX57" fmla="*/ 2372020 w 4659336"/>
              <a:gd name="connsiteY57" fmla="*/ 3657274 h 5091764"/>
              <a:gd name="connsiteX58" fmla="*/ 2326274 w 4659336"/>
              <a:gd name="connsiteY58" fmla="*/ 3614608 h 5091764"/>
              <a:gd name="connsiteX59" fmla="*/ 2325732 w 4659336"/>
              <a:gd name="connsiteY59" fmla="*/ 3625668 h 5091764"/>
              <a:gd name="connsiteX60" fmla="*/ 2295017 w 4659336"/>
              <a:gd name="connsiteY60" fmla="*/ 3610582 h 5091764"/>
              <a:gd name="connsiteX61" fmla="*/ 2267247 w 4659336"/>
              <a:gd name="connsiteY61" fmla="*/ 3611875 h 5091764"/>
              <a:gd name="connsiteX62" fmla="*/ 2156800 w 4659336"/>
              <a:gd name="connsiteY62" fmla="*/ 3613451 h 5091764"/>
              <a:gd name="connsiteX63" fmla="*/ 1948403 w 4659336"/>
              <a:gd name="connsiteY63" fmla="*/ 3573231 h 5091764"/>
              <a:gd name="connsiteX64" fmla="*/ 1775690 w 4659336"/>
              <a:gd name="connsiteY64" fmla="*/ 3416365 h 5091764"/>
              <a:gd name="connsiteX65" fmla="*/ 1686161 w 4659336"/>
              <a:gd name="connsiteY65" fmla="*/ 3283097 h 5091764"/>
              <a:gd name="connsiteX66" fmla="*/ 1556358 w 4659336"/>
              <a:gd name="connsiteY66" fmla="*/ 3147461 h 5091764"/>
              <a:gd name="connsiteX67" fmla="*/ 1527482 w 4659336"/>
              <a:gd name="connsiteY67" fmla="*/ 3176337 h 5091764"/>
              <a:gd name="connsiteX68" fmla="*/ 1488981 w 4659336"/>
              <a:gd name="connsiteY68" fmla="*/ 3195587 h 5091764"/>
              <a:gd name="connsiteX69" fmla="*/ 1469730 w 4659336"/>
              <a:gd name="connsiteY69" fmla="*/ 3224463 h 5091764"/>
              <a:gd name="connsiteX70" fmla="*/ 1402354 w 4659336"/>
              <a:gd name="connsiteY70" fmla="*/ 3253339 h 5091764"/>
              <a:gd name="connsiteX71" fmla="*/ 1334977 w 4659336"/>
              <a:gd name="connsiteY71" fmla="*/ 3301465 h 5091764"/>
              <a:gd name="connsiteX72" fmla="*/ 1277225 w 4659336"/>
              <a:gd name="connsiteY72" fmla="*/ 3320716 h 5091764"/>
              <a:gd name="connsiteX73" fmla="*/ 1238724 w 4659336"/>
              <a:gd name="connsiteY73" fmla="*/ 3349592 h 5091764"/>
              <a:gd name="connsiteX74" fmla="*/ 1180973 w 4659336"/>
              <a:gd name="connsiteY74" fmla="*/ 3368842 h 5091764"/>
              <a:gd name="connsiteX75" fmla="*/ 1142472 w 4659336"/>
              <a:gd name="connsiteY75" fmla="*/ 3388093 h 5091764"/>
              <a:gd name="connsiteX76" fmla="*/ 1093573 w 4659336"/>
              <a:gd name="connsiteY76" fmla="*/ 3510966 h 5091764"/>
              <a:gd name="connsiteX77" fmla="*/ 940341 w 4659336"/>
              <a:gd name="connsiteY77" fmla="*/ 3445844 h 5091764"/>
              <a:gd name="connsiteX78" fmla="*/ 967044 w 4659336"/>
              <a:gd name="connsiteY78" fmla="*/ 3559826 h 5091764"/>
              <a:gd name="connsiteX79" fmla="*/ 872964 w 4659336"/>
              <a:gd name="connsiteY79" fmla="*/ 3474720 h 5091764"/>
              <a:gd name="connsiteX80" fmla="*/ 834463 w 4659336"/>
              <a:gd name="connsiteY80" fmla="*/ 3493971 h 5091764"/>
              <a:gd name="connsiteX81" fmla="*/ 767086 w 4659336"/>
              <a:gd name="connsiteY81" fmla="*/ 3513221 h 5091764"/>
              <a:gd name="connsiteX82" fmla="*/ 738210 w 4659336"/>
              <a:gd name="connsiteY82" fmla="*/ 3532472 h 5091764"/>
              <a:gd name="connsiteX83" fmla="*/ 604326 w 4659336"/>
              <a:gd name="connsiteY83" fmla="*/ 3657547 h 5091764"/>
              <a:gd name="connsiteX84" fmla="*/ 603457 w 4659336"/>
              <a:gd name="connsiteY84" fmla="*/ 3503596 h 5091764"/>
              <a:gd name="connsiteX85" fmla="*/ 473579 w 4659336"/>
              <a:gd name="connsiteY85" fmla="*/ 3490025 h 5091764"/>
              <a:gd name="connsiteX86" fmla="*/ 526455 w 4659336"/>
              <a:gd name="connsiteY86" fmla="*/ 3397718 h 5091764"/>
              <a:gd name="connsiteX87" fmla="*/ 497579 w 4659336"/>
              <a:gd name="connsiteY87" fmla="*/ 3378467 h 5091764"/>
              <a:gd name="connsiteX88" fmla="*/ 468703 w 4659336"/>
              <a:gd name="connsiteY88" fmla="*/ 3349592 h 5091764"/>
              <a:gd name="connsiteX89" fmla="*/ 478328 w 4659336"/>
              <a:gd name="connsiteY89" fmla="*/ 3262964 h 5091764"/>
              <a:gd name="connsiteX90" fmla="*/ 516829 w 4659336"/>
              <a:gd name="connsiteY90" fmla="*/ 3224463 h 5091764"/>
              <a:gd name="connsiteX91" fmla="*/ 584206 w 4659336"/>
              <a:gd name="connsiteY91" fmla="*/ 3195587 h 5091764"/>
              <a:gd name="connsiteX92" fmla="*/ 613082 w 4659336"/>
              <a:gd name="connsiteY92" fmla="*/ 3166712 h 5091764"/>
              <a:gd name="connsiteX93" fmla="*/ 651583 w 4659336"/>
              <a:gd name="connsiteY93" fmla="*/ 3147461 h 5091764"/>
              <a:gd name="connsiteX94" fmla="*/ 670834 w 4659336"/>
              <a:gd name="connsiteY94" fmla="*/ 3118585 h 5091764"/>
              <a:gd name="connsiteX95" fmla="*/ 680459 w 4659336"/>
              <a:gd name="connsiteY95" fmla="*/ 3089709 h 5091764"/>
              <a:gd name="connsiteX96" fmla="*/ 728585 w 4659336"/>
              <a:gd name="connsiteY96" fmla="*/ 3031958 h 5091764"/>
              <a:gd name="connsiteX97" fmla="*/ 747836 w 4659336"/>
              <a:gd name="connsiteY97" fmla="*/ 3003082 h 5091764"/>
              <a:gd name="connsiteX98" fmla="*/ 757461 w 4659336"/>
              <a:gd name="connsiteY98" fmla="*/ 2964581 h 5091764"/>
              <a:gd name="connsiteX99" fmla="*/ 651583 w 4659336"/>
              <a:gd name="connsiteY99" fmla="*/ 2887579 h 5091764"/>
              <a:gd name="connsiteX100" fmla="*/ 564956 w 4659336"/>
              <a:gd name="connsiteY100" fmla="*/ 2839453 h 5091764"/>
              <a:gd name="connsiteX101" fmla="*/ 536080 w 4659336"/>
              <a:gd name="connsiteY101" fmla="*/ 2800952 h 5091764"/>
              <a:gd name="connsiteX102" fmla="*/ 478328 w 4659336"/>
              <a:gd name="connsiteY102" fmla="*/ 2781701 h 5091764"/>
              <a:gd name="connsiteX103" fmla="*/ 439827 w 4659336"/>
              <a:gd name="connsiteY103" fmla="*/ 2762451 h 5091764"/>
              <a:gd name="connsiteX104" fmla="*/ 420577 w 4659336"/>
              <a:gd name="connsiteY104" fmla="*/ 2733575 h 5091764"/>
              <a:gd name="connsiteX105" fmla="*/ 391701 w 4659336"/>
              <a:gd name="connsiteY105" fmla="*/ 2714324 h 5091764"/>
              <a:gd name="connsiteX106" fmla="*/ 353200 w 4659336"/>
              <a:gd name="connsiteY106" fmla="*/ 2666198 h 5091764"/>
              <a:gd name="connsiteX107" fmla="*/ 324324 w 4659336"/>
              <a:gd name="connsiteY107" fmla="*/ 2627697 h 5091764"/>
              <a:gd name="connsiteX108" fmla="*/ 285823 w 4659336"/>
              <a:gd name="connsiteY108" fmla="*/ 2618072 h 5091764"/>
              <a:gd name="connsiteX109" fmla="*/ 228072 w 4659336"/>
              <a:gd name="connsiteY109" fmla="*/ 2589196 h 5091764"/>
              <a:gd name="connsiteX110" fmla="*/ 218446 w 4659336"/>
              <a:gd name="connsiteY110" fmla="*/ 2560320 h 5091764"/>
              <a:gd name="connsiteX111" fmla="*/ 189570 w 4659336"/>
              <a:gd name="connsiteY111" fmla="*/ 2531444 h 5091764"/>
              <a:gd name="connsiteX112" fmla="*/ 160695 w 4659336"/>
              <a:gd name="connsiteY112" fmla="*/ 2492943 h 5091764"/>
              <a:gd name="connsiteX113" fmla="*/ 141444 w 4659336"/>
              <a:gd name="connsiteY113" fmla="*/ 2377440 h 5091764"/>
              <a:gd name="connsiteX114" fmla="*/ 131819 w 4659336"/>
              <a:gd name="connsiteY114" fmla="*/ 2338939 h 5091764"/>
              <a:gd name="connsiteX115" fmla="*/ 122194 w 4659336"/>
              <a:gd name="connsiteY115" fmla="*/ 2281187 h 5091764"/>
              <a:gd name="connsiteX116" fmla="*/ 93318 w 4659336"/>
              <a:gd name="connsiteY116" fmla="*/ 2184935 h 5091764"/>
              <a:gd name="connsiteX117" fmla="*/ 74067 w 4659336"/>
              <a:gd name="connsiteY117" fmla="*/ 2088682 h 5091764"/>
              <a:gd name="connsiteX118" fmla="*/ 35566 w 4659336"/>
              <a:gd name="connsiteY118" fmla="*/ 2011680 h 5091764"/>
              <a:gd name="connsiteX119" fmla="*/ 25941 w 4659336"/>
              <a:gd name="connsiteY119" fmla="*/ 1944303 h 5091764"/>
              <a:gd name="connsiteX120" fmla="*/ 16316 w 4659336"/>
              <a:gd name="connsiteY120" fmla="*/ 1915427 h 5091764"/>
              <a:gd name="connsiteX121" fmla="*/ 45192 w 4659336"/>
              <a:gd name="connsiteY121" fmla="*/ 1549667 h 5091764"/>
              <a:gd name="connsiteX122" fmla="*/ 54817 w 4659336"/>
              <a:gd name="connsiteY122" fmla="*/ 1443789 h 5091764"/>
              <a:gd name="connsiteX123" fmla="*/ 64442 w 4659336"/>
              <a:gd name="connsiteY123" fmla="*/ 1405288 h 5091764"/>
              <a:gd name="connsiteX124" fmla="*/ 83693 w 4659336"/>
              <a:gd name="connsiteY124" fmla="*/ 1347537 h 5091764"/>
              <a:gd name="connsiteX125" fmla="*/ 430202 w 4659336"/>
              <a:gd name="connsiteY125" fmla="*/ 1309036 h 5091764"/>
              <a:gd name="connsiteX126" fmla="*/ 709335 w 4659336"/>
              <a:gd name="connsiteY126" fmla="*/ 1280160 h 5091764"/>
              <a:gd name="connsiteX127" fmla="*/ 747836 w 4659336"/>
              <a:gd name="connsiteY127" fmla="*/ 1270535 h 5091764"/>
              <a:gd name="connsiteX128" fmla="*/ 959592 w 4659336"/>
              <a:gd name="connsiteY128" fmla="*/ 1260909 h 5091764"/>
              <a:gd name="connsiteX129" fmla="*/ 1075095 w 4659336"/>
              <a:gd name="connsiteY129" fmla="*/ 1222408 h 5091764"/>
              <a:gd name="connsiteX130" fmla="*/ 1190598 w 4659336"/>
              <a:gd name="connsiteY130" fmla="*/ 1174282 h 5091764"/>
              <a:gd name="connsiteX131" fmla="*/ 1209848 w 4659336"/>
              <a:gd name="connsiteY131" fmla="*/ 1145406 h 5091764"/>
              <a:gd name="connsiteX132" fmla="*/ 1344602 w 4659336"/>
              <a:gd name="connsiteY132" fmla="*/ 1087655 h 5091764"/>
              <a:gd name="connsiteX133" fmla="*/ 1373478 w 4659336"/>
              <a:gd name="connsiteY133" fmla="*/ 1049154 h 5091764"/>
              <a:gd name="connsiteX134" fmla="*/ 1402354 w 4659336"/>
              <a:gd name="connsiteY134" fmla="*/ 1205008 h 5091764"/>
              <a:gd name="connsiteX135" fmla="*/ 1500339 w 4659336"/>
              <a:gd name="connsiteY135" fmla="*/ 1206443 h 5091764"/>
              <a:gd name="connsiteX136" fmla="*/ 1750912 w 4659336"/>
              <a:gd name="connsiteY136" fmla="*/ 1513987 h 5091764"/>
              <a:gd name="connsiteX137" fmla="*/ 1817748 w 4659336"/>
              <a:gd name="connsiteY137" fmla="*/ 1343046 h 5091764"/>
              <a:gd name="connsiteX138" fmla="*/ 1805636 w 4659336"/>
              <a:gd name="connsiteY138" fmla="*/ 1298947 h 5091764"/>
              <a:gd name="connsiteX139" fmla="*/ 1865226 w 4659336"/>
              <a:gd name="connsiteY139" fmla="*/ 1325229 h 5091764"/>
              <a:gd name="connsiteX140" fmla="*/ 1920597 w 4659336"/>
              <a:gd name="connsiteY140" fmla="*/ 1293625 h 5091764"/>
              <a:gd name="connsiteX141" fmla="*/ 1945255 w 4659336"/>
              <a:gd name="connsiteY141" fmla="*/ 1239898 h 5091764"/>
              <a:gd name="connsiteX142" fmla="*/ 1990354 w 4659336"/>
              <a:gd name="connsiteY142" fmla="*/ 1255123 h 5091764"/>
              <a:gd name="connsiteX143" fmla="*/ 2012526 w 4659336"/>
              <a:gd name="connsiteY143" fmla="*/ 1209588 h 5091764"/>
              <a:gd name="connsiteX144" fmla="*/ 2041402 w 4659336"/>
              <a:gd name="connsiteY144" fmla="*/ 1198529 h 5091764"/>
              <a:gd name="connsiteX145" fmla="*/ 2067250 w 4659336"/>
              <a:gd name="connsiteY145" fmla="*/ 1064794 h 5091764"/>
              <a:gd name="connsiteX146" fmla="*/ 2047246 w 4659336"/>
              <a:gd name="connsiteY146" fmla="*/ 837398 h 5091764"/>
              <a:gd name="connsiteX147" fmla="*/ 2076122 w 4659336"/>
              <a:gd name="connsiteY147" fmla="*/ 818147 h 5091764"/>
              <a:gd name="connsiteX148" fmla="*/ 2114623 w 4659336"/>
              <a:gd name="connsiteY148" fmla="*/ 808522 h 5091764"/>
              <a:gd name="connsiteX149" fmla="*/ 2162749 w 4659336"/>
              <a:gd name="connsiteY149" fmla="*/ 789272 h 5091764"/>
              <a:gd name="connsiteX150" fmla="*/ 2191625 w 4659336"/>
              <a:gd name="connsiteY150" fmla="*/ 731520 h 5091764"/>
              <a:gd name="connsiteX151" fmla="*/ 2220501 w 4659336"/>
              <a:gd name="connsiteY151" fmla="*/ 721895 h 5091764"/>
              <a:gd name="connsiteX152" fmla="*/ 2249377 w 4659336"/>
              <a:gd name="connsiteY152" fmla="*/ 635267 h 5091764"/>
              <a:gd name="connsiteX153" fmla="*/ 2287878 w 4659336"/>
              <a:gd name="connsiteY153" fmla="*/ 606392 h 5091764"/>
              <a:gd name="connsiteX154" fmla="*/ 2326379 w 4659336"/>
              <a:gd name="connsiteY154" fmla="*/ 596766 h 5091764"/>
              <a:gd name="connsiteX155" fmla="*/ 2355255 w 4659336"/>
              <a:gd name="connsiteY155" fmla="*/ 616017 h 5091764"/>
              <a:gd name="connsiteX156" fmla="*/ 2384130 w 4659336"/>
              <a:gd name="connsiteY156" fmla="*/ 625642 h 5091764"/>
              <a:gd name="connsiteX157" fmla="*/ 2422632 w 4659336"/>
              <a:gd name="connsiteY157" fmla="*/ 654518 h 5091764"/>
              <a:gd name="connsiteX158" fmla="*/ 2499634 w 4659336"/>
              <a:gd name="connsiteY158" fmla="*/ 683394 h 5091764"/>
              <a:gd name="connsiteX159" fmla="*/ 2528509 w 4659336"/>
              <a:gd name="connsiteY159" fmla="*/ 702644 h 5091764"/>
              <a:gd name="connsiteX160" fmla="*/ 2701764 w 4659336"/>
              <a:gd name="connsiteY160" fmla="*/ 693019 h 5091764"/>
              <a:gd name="connsiteX161" fmla="*/ 2749890 w 4659336"/>
              <a:gd name="connsiteY161" fmla="*/ 673768 h 5091764"/>
              <a:gd name="connsiteX162" fmla="*/ 2817267 w 4659336"/>
              <a:gd name="connsiteY162" fmla="*/ 654518 h 5091764"/>
              <a:gd name="connsiteX163" fmla="*/ 2855768 w 4659336"/>
              <a:gd name="connsiteY163" fmla="*/ 635267 h 5091764"/>
              <a:gd name="connsiteX164" fmla="*/ 2923145 w 4659336"/>
              <a:gd name="connsiteY164" fmla="*/ 587141 h 5091764"/>
              <a:gd name="connsiteX165" fmla="*/ 2952021 w 4659336"/>
              <a:gd name="connsiteY165" fmla="*/ 567891 h 5091764"/>
              <a:gd name="connsiteX166" fmla="*/ 3009773 w 4659336"/>
              <a:gd name="connsiteY166" fmla="*/ 539015 h 5091764"/>
              <a:gd name="connsiteX167" fmla="*/ 3077149 w 4659336"/>
              <a:gd name="connsiteY167" fmla="*/ 471638 h 5091764"/>
              <a:gd name="connsiteX168" fmla="*/ 3096400 w 4659336"/>
              <a:gd name="connsiteY168" fmla="*/ 433137 h 5091764"/>
              <a:gd name="connsiteX169" fmla="*/ 3125276 w 4659336"/>
              <a:gd name="connsiteY169" fmla="*/ 413886 h 5091764"/>
              <a:gd name="connsiteX170" fmla="*/ 3154152 w 4659336"/>
              <a:gd name="connsiteY170" fmla="*/ 375385 h 5091764"/>
              <a:gd name="connsiteX171" fmla="*/ 3183027 w 4659336"/>
              <a:gd name="connsiteY171" fmla="*/ 346509 h 5091764"/>
              <a:gd name="connsiteX172" fmla="*/ 3192653 w 4659336"/>
              <a:gd name="connsiteY172" fmla="*/ 308008 h 5091764"/>
              <a:gd name="connsiteX173" fmla="*/ 3221528 w 4659336"/>
              <a:gd name="connsiteY173" fmla="*/ 288758 h 5091764"/>
              <a:gd name="connsiteX174" fmla="*/ 3250404 w 4659336"/>
              <a:gd name="connsiteY174" fmla="*/ 259882 h 5091764"/>
              <a:gd name="connsiteX175" fmla="*/ 3308156 w 4659336"/>
              <a:gd name="connsiteY175" fmla="*/ 192505 h 5091764"/>
              <a:gd name="connsiteX176" fmla="*/ 3317781 w 4659336"/>
              <a:gd name="connsiteY176" fmla="*/ 144379 h 5091764"/>
              <a:gd name="connsiteX177" fmla="*/ 3337032 w 4659336"/>
              <a:gd name="connsiteY177" fmla="*/ 86627 h 5091764"/>
              <a:gd name="connsiteX178" fmla="*/ 3356282 w 4659336"/>
              <a:gd name="connsiteY178" fmla="*/ 19251 h 5091764"/>
              <a:gd name="connsiteX179" fmla="*/ 3385158 w 4659336"/>
              <a:gd name="connsiteY179" fmla="*/ 0 h 5091764"/>
              <a:gd name="connsiteX180" fmla="*/ 3462160 w 4659336"/>
              <a:gd name="connsiteY180" fmla="*/ 28876 h 5091764"/>
              <a:gd name="connsiteX181" fmla="*/ 3491036 w 4659336"/>
              <a:gd name="connsiteY181" fmla="*/ 57752 h 5091764"/>
              <a:gd name="connsiteX182" fmla="*/ 3519912 w 4659336"/>
              <a:gd name="connsiteY182" fmla="*/ 77002 h 5091764"/>
              <a:gd name="connsiteX183" fmla="*/ 3539162 w 4659336"/>
              <a:gd name="connsiteY183" fmla="*/ 115503 h 5091764"/>
              <a:gd name="connsiteX184" fmla="*/ 3568038 w 4659336"/>
              <a:gd name="connsiteY184" fmla="*/ 154004 h 5091764"/>
              <a:gd name="connsiteX185" fmla="*/ 3577663 w 4659336"/>
              <a:gd name="connsiteY185" fmla="*/ 182880 h 5091764"/>
              <a:gd name="connsiteX186" fmla="*/ 3616164 w 4659336"/>
              <a:gd name="connsiteY186" fmla="*/ 240632 h 5091764"/>
              <a:gd name="connsiteX187" fmla="*/ 3664290 w 4659336"/>
              <a:gd name="connsiteY187" fmla="*/ 317634 h 5091764"/>
              <a:gd name="connsiteX188" fmla="*/ 3702792 w 4659336"/>
              <a:gd name="connsiteY188" fmla="*/ 365760 h 5091764"/>
              <a:gd name="connsiteX189" fmla="*/ 3722042 w 4659336"/>
              <a:gd name="connsiteY189" fmla="*/ 394636 h 5091764"/>
              <a:gd name="connsiteX190" fmla="*/ 3760543 w 4659336"/>
              <a:gd name="connsiteY190" fmla="*/ 413886 h 5091764"/>
              <a:gd name="connsiteX191" fmla="*/ 3827920 w 4659336"/>
              <a:gd name="connsiteY191" fmla="*/ 481263 h 5091764"/>
              <a:gd name="connsiteX192" fmla="*/ 3837545 w 4659336"/>
              <a:gd name="connsiteY192" fmla="*/ 510139 h 5091764"/>
              <a:gd name="connsiteX193" fmla="*/ 3895297 w 4659336"/>
              <a:gd name="connsiteY193" fmla="*/ 539015 h 5091764"/>
              <a:gd name="connsiteX194" fmla="*/ 3953048 w 4659336"/>
              <a:gd name="connsiteY194" fmla="*/ 596766 h 5091764"/>
              <a:gd name="connsiteX195" fmla="*/ 4010800 w 4659336"/>
              <a:gd name="connsiteY195" fmla="*/ 635267 h 5091764"/>
              <a:gd name="connsiteX196" fmla="*/ 4039676 w 4659336"/>
              <a:gd name="connsiteY196" fmla="*/ 654518 h 5091764"/>
              <a:gd name="connsiteX197" fmla="*/ 4068552 w 4659336"/>
              <a:gd name="connsiteY197" fmla="*/ 683394 h 5091764"/>
              <a:gd name="connsiteX198" fmla="*/ 4135928 w 4659336"/>
              <a:gd name="connsiteY198" fmla="*/ 712269 h 5091764"/>
              <a:gd name="connsiteX199" fmla="*/ 4203305 w 4659336"/>
              <a:gd name="connsiteY199" fmla="*/ 750771 h 5091764"/>
              <a:gd name="connsiteX200" fmla="*/ 4261057 w 4659336"/>
              <a:gd name="connsiteY200" fmla="*/ 770021 h 5091764"/>
              <a:gd name="connsiteX201" fmla="*/ 4289933 w 4659336"/>
              <a:gd name="connsiteY201" fmla="*/ 789272 h 5091764"/>
              <a:gd name="connsiteX202" fmla="*/ 4328434 w 4659336"/>
              <a:gd name="connsiteY202" fmla="*/ 827773 h 5091764"/>
              <a:gd name="connsiteX203" fmla="*/ 4415061 w 4659336"/>
              <a:gd name="connsiteY203" fmla="*/ 875899 h 5091764"/>
              <a:gd name="connsiteX204" fmla="*/ 4443937 w 4659336"/>
              <a:gd name="connsiteY204" fmla="*/ 885524 h 5091764"/>
              <a:gd name="connsiteX205" fmla="*/ 4453562 w 4659336"/>
              <a:gd name="connsiteY205" fmla="*/ 914400 h 5091764"/>
              <a:gd name="connsiteX206" fmla="*/ 4482438 w 4659336"/>
              <a:gd name="connsiteY206" fmla="*/ 885524 h 5091764"/>
              <a:gd name="connsiteX0" fmla="*/ 4482438 w 4659336"/>
              <a:gd name="connsiteY0" fmla="*/ 885524 h 5091764"/>
              <a:gd name="connsiteX1" fmla="*/ 4482438 w 4659336"/>
              <a:gd name="connsiteY1" fmla="*/ 885524 h 5091764"/>
              <a:gd name="connsiteX2" fmla="*/ 4501688 w 4659336"/>
              <a:gd name="connsiteY2" fmla="*/ 2069432 h 5091764"/>
              <a:gd name="connsiteX3" fmla="*/ 4549815 w 4659336"/>
              <a:gd name="connsiteY3" fmla="*/ 2127183 h 5091764"/>
              <a:gd name="connsiteX4" fmla="*/ 4559440 w 4659336"/>
              <a:gd name="connsiteY4" fmla="*/ 2175309 h 5091764"/>
              <a:gd name="connsiteX5" fmla="*/ 4569065 w 4659336"/>
              <a:gd name="connsiteY5" fmla="*/ 2723949 h 5091764"/>
              <a:gd name="connsiteX6" fmla="*/ 4588316 w 4659336"/>
              <a:gd name="connsiteY6" fmla="*/ 2858703 h 5091764"/>
              <a:gd name="connsiteX7" fmla="*/ 4597941 w 4659336"/>
              <a:gd name="connsiteY7" fmla="*/ 2945331 h 5091764"/>
              <a:gd name="connsiteX8" fmla="*/ 4607566 w 4659336"/>
              <a:gd name="connsiteY8" fmla="*/ 3022333 h 5091764"/>
              <a:gd name="connsiteX9" fmla="*/ 4452704 w 4659336"/>
              <a:gd name="connsiteY9" fmla="*/ 4090737 h 5091764"/>
              <a:gd name="connsiteX10" fmla="*/ 4626817 w 4659336"/>
              <a:gd name="connsiteY10" fmla="*/ 4138863 h 5091764"/>
              <a:gd name="connsiteX11" fmla="*/ 4646067 w 4659336"/>
              <a:gd name="connsiteY11" fmla="*/ 4177364 h 5091764"/>
              <a:gd name="connsiteX12" fmla="*/ 4478552 w 4659336"/>
              <a:gd name="connsiteY12" fmla="*/ 4316560 h 5091764"/>
              <a:gd name="connsiteX13" fmla="*/ 4636442 w 4659336"/>
              <a:gd name="connsiteY13" fmla="*/ 4639377 h 5091764"/>
              <a:gd name="connsiteX14" fmla="*/ 4626817 w 4659336"/>
              <a:gd name="connsiteY14" fmla="*/ 4668253 h 5091764"/>
              <a:gd name="connsiteX15" fmla="*/ 4493689 w 4659336"/>
              <a:gd name="connsiteY15" fmla="*/ 4897963 h 5091764"/>
              <a:gd name="connsiteX16" fmla="*/ 4569065 w 4659336"/>
              <a:gd name="connsiteY16" fmla="*/ 4937760 h 5091764"/>
              <a:gd name="connsiteX17" fmla="*/ 4559440 w 4659336"/>
              <a:gd name="connsiteY17" fmla="*/ 4985886 h 5091764"/>
              <a:gd name="connsiteX18" fmla="*/ 4445021 w 4659336"/>
              <a:gd name="connsiteY18" fmla="*/ 4967933 h 5091764"/>
              <a:gd name="connsiteX19" fmla="*/ 4443937 w 4659336"/>
              <a:gd name="connsiteY19" fmla="*/ 5005137 h 5091764"/>
              <a:gd name="connsiteX20" fmla="*/ 4415061 w 4659336"/>
              <a:gd name="connsiteY20" fmla="*/ 5014762 h 5091764"/>
              <a:gd name="connsiteX21" fmla="*/ 4078177 w 4659336"/>
              <a:gd name="connsiteY21" fmla="*/ 4995512 h 5091764"/>
              <a:gd name="connsiteX22" fmla="*/ 3904922 w 4659336"/>
              <a:gd name="connsiteY22" fmla="*/ 5005137 h 5091764"/>
              <a:gd name="connsiteX23" fmla="*/ 3866421 w 4659336"/>
              <a:gd name="connsiteY23" fmla="*/ 5014762 h 5091764"/>
              <a:gd name="connsiteX24" fmla="*/ 3779794 w 4659336"/>
              <a:gd name="connsiteY24" fmla="*/ 5034013 h 5091764"/>
              <a:gd name="connsiteX25" fmla="*/ 3702792 w 4659336"/>
              <a:gd name="connsiteY25" fmla="*/ 5062888 h 5091764"/>
              <a:gd name="connsiteX26" fmla="*/ 3645040 w 4659336"/>
              <a:gd name="connsiteY26" fmla="*/ 5082139 h 5091764"/>
              <a:gd name="connsiteX27" fmla="*/ 3616164 w 4659336"/>
              <a:gd name="connsiteY27" fmla="*/ 5091764 h 5091764"/>
              <a:gd name="connsiteX28" fmla="*/ 3250404 w 4659336"/>
              <a:gd name="connsiteY28" fmla="*/ 5082139 h 5091764"/>
              <a:gd name="connsiteX29" fmla="*/ 3240779 w 4659336"/>
              <a:gd name="connsiteY29" fmla="*/ 5043638 h 5091764"/>
              <a:gd name="connsiteX30" fmla="*/ 3231154 w 4659336"/>
              <a:gd name="connsiteY30" fmla="*/ 4937760 h 5091764"/>
              <a:gd name="connsiteX31" fmla="*/ 3211903 w 4659336"/>
              <a:gd name="connsiteY31" fmla="*/ 4899259 h 5091764"/>
              <a:gd name="connsiteX32" fmla="*/ 3192653 w 4659336"/>
              <a:gd name="connsiteY32" fmla="*/ 4841507 h 5091764"/>
              <a:gd name="connsiteX33" fmla="*/ 3183027 w 4659336"/>
              <a:gd name="connsiteY33" fmla="*/ 4793381 h 5091764"/>
              <a:gd name="connsiteX34" fmla="*/ 3154152 w 4659336"/>
              <a:gd name="connsiteY34" fmla="*/ 4754880 h 5091764"/>
              <a:gd name="connsiteX35" fmla="*/ 3134901 w 4659336"/>
              <a:gd name="connsiteY35" fmla="*/ 4706754 h 5091764"/>
              <a:gd name="connsiteX36" fmla="*/ 3115650 w 4659336"/>
              <a:gd name="connsiteY36" fmla="*/ 4398745 h 5091764"/>
              <a:gd name="connsiteX37" fmla="*/ 3106025 w 4659336"/>
              <a:gd name="connsiteY37" fmla="*/ 4225491 h 5091764"/>
              <a:gd name="connsiteX38" fmla="*/ 3096400 w 4659336"/>
              <a:gd name="connsiteY38" fmla="*/ 4196615 h 5091764"/>
              <a:gd name="connsiteX39" fmla="*/ 2961646 w 4659336"/>
              <a:gd name="connsiteY39" fmla="*/ 4186989 h 5091764"/>
              <a:gd name="connsiteX40" fmla="*/ 2923145 w 4659336"/>
              <a:gd name="connsiteY40" fmla="*/ 4167739 h 5091764"/>
              <a:gd name="connsiteX41" fmla="*/ 2778766 w 4659336"/>
              <a:gd name="connsiteY41" fmla="*/ 4138863 h 5091764"/>
              <a:gd name="connsiteX42" fmla="*/ 2807642 w 4659336"/>
              <a:gd name="connsiteY42" fmla="*/ 4023360 h 5091764"/>
              <a:gd name="connsiteX43" fmla="*/ 2836518 w 4659336"/>
              <a:gd name="connsiteY43" fmla="*/ 4004109 h 5091764"/>
              <a:gd name="connsiteX44" fmla="*/ 2894269 w 4659336"/>
              <a:gd name="connsiteY44" fmla="*/ 3907857 h 5091764"/>
              <a:gd name="connsiteX45" fmla="*/ 2913520 w 4659336"/>
              <a:gd name="connsiteY45" fmla="*/ 3878981 h 5091764"/>
              <a:gd name="connsiteX46" fmla="*/ 2923145 w 4659336"/>
              <a:gd name="connsiteY46" fmla="*/ 3850105 h 5091764"/>
              <a:gd name="connsiteX47" fmla="*/ 2942396 w 4659336"/>
              <a:gd name="connsiteY47" fmla="*/ 3821229 h 5091764"/>
              <a:gd name="connsiteX48" fmla="*/ 2847227 w 4659336"/>
              <a:gd name="connsiteY48" fmla="*/ 3831271 h 5091764"/>
              <a:gd name="connsiteX49" fmla="*/ 2864745 w 4659336"/>
              <a:gd name="connsiteY49" fmla="*/ 3784440 h 5091764"/>
              <a:gd name="connsiteX50" fmla="*/ 2834680 w 4659336"/>
              <a:gd name="connsiteY50" fmla="*/ 3805264 h 5091764"/>
              <a:gd name="connsiteX51" fmla="*/ 2776929 w 4659336"/>
              <a:gd name="connsiteY51" fmla="*/ 3854963 h 5091764"/>
              <a:gd name="connsiteX52" fmla="*/ 2616327 w 4659336"/>
              <a:gd name="connsiteY52" fmla="*/ 3773658 h 5091764"/>
              <a:gd name="connsiteX53" fmla="*/ 2568306 w 4659336"/>
              <a:gd name="connsiteY53" fmla="*/ 3728261 h 5091764"/>
              <a:gd name="connsiteX54" fmla="*/ 2527967 w 4659336"/>
              <a:gd name="connsiteY54" fmla="*/ 3703689 h 5091764"/>
              <a:gd name="connsiteX55" fmla="*/ 2491846 w 4659336"/>
              <a:gd name="connsiteY55" fmla="*/ 3644503 h 5091764"/>
              <a:gd name="connsiteX56" fmla="*/ 2389433 w 4659336"/>
              <a:gd name="connsiteY56" fmla="*/ 3654266 h 5091764"/>
              <a:gd name="connsiteX57" fmla="*/ 2372020 w 4659336"/>
              <a:gd name="connsiteY57" fmla="*/ 3657274 h 5091764"/>
              <a:gd name="connsiteX58" fmla="*/ 2326274 w 4659336"/>
              <a:gd name="connsiteY58" fmla="*/ 3614608 h 5091764"/>
              <a:gd name="connsiteX59" fmla="*/ 2325732 w 4659336"/>
              <a:gd name="connsiteY59" fmla="*/ 3625668 h 5091764"/>
              <a:gd name="connsiteX60" fmla="*/ 2295017 w 4659336"/>
              <a:gd name="connsiteY60" fmla="*/ 3610582 h 5091764"/>
              <a:gd name="connsiteX61" fmla="*/ 2267247 w 4659336"/>
              <a:gd name="connsiteY61" fmla="*/ 3611875 h 5091764"/>
              <a:gd name="connsiteX62" fmla="*/ 2156800 w 4659336"/>
              <a:gd name="connsiteY62" fmla="*/ 3613451 h 5091764"/>
              <a:gd name="connsiteX63" fmla="*/ 1948403 w 4659336"/>
              <a:gd name="connsiteY63" fmla="*/ 3573231 h 5091764"/>
              <a:gd name="connsiteX64" fmla="*/ 1775690 w 4659336"/>
              <a:gd name="connsiteY64" fmla="*/ 3416365 h 5091764"/>
              <a:gd name="connsiteX65" fmla="*/ 1686161 w 4659336"/>
              <a:gd name="connsiteY65" fmla="*/ 3283097 h 5091764"/>
              <a:gd name="connsiteX66" fmla="*/ 1556358 w 4659336"/>
              <a:gd name="connsiteY66" fmla="*/ 3147461 h 5091764"/>
              <a:gd name="connsiteX67" fmla="*/ 1527482 w 4659336"/>
              <a:gd name="connsiteY67" fmla="*/ 3176337 h 5091764"/>
              <a:gd name="connsiteX68" fmla="*/ 1488981 w 4659336"/>
              <a:gd name="connsiteY68" fmla="*/ 3195587 h 5091764"/>
              <a:gd name="connsiteX69" fmla="*/ 1469730 w 4659336"/>
              <a:gd name="connsiteY69" fmla="*/ 3224463 h 5091764"/>
              <a:gd name="connsiteX70" fmla="*/ 1402354 w 4659336"/>
              <a:gd name="connsiteY70" fmla="*/ 3253339 h 5091764"/>
              <a:gd name="connsiteX71" fmla="*/ 1334977 w 4659336"/>
              <a:gd name="connsiteY71" fmla="*/ 3301465 h 5091764"/>
              <a:gd name="connsiteX72" fmla="*/ 1277225 w 4659336"/>
              <a:gd name="connsiteY72" fmla="*/ 3320716 h 5091764"/>
              <a:gd name="connsiteX73" fmla="*/ 1238724 w 4659336"/>
              <a:gd name="connsiteY73" fmla="*/ 3349592 h 5091764"/>
              <a:gd name="connsiteX74" fmla="*/ 1180973 w 4659336"/>
              <a:gd name="connsiteY74" fmla="*/ 3368842 h 5091764"/>
              <a:gd name="connsiteX75" fmla="*/ 1142472 w 4659336"/>
              <a:gd name="connsiteY75" fmla="*/ 3388093 h 5091764"/>
              <a:gd name="connsiteX76" fmla="*/ 1093573 w 4659336"/>
              <a:gd name="connsiteY76" fmla="*/ 3510966 h 5091764"/>
              <a:gd name="connsiteX77" fmla="*/ 940341 w 4659336"/>
              <a:gd name="connsiteY77" fmla="*/ 3445844 h 5091764"/>
              <a:gd name="connsiteX78" fmla="*/ 967044 w 4659336"/>
              <a:gd name="connsiteY78" fmla="*/ 3559826 h 5091764"/>
              <a:gd name="connsiteX79" fmla="*/ 872964 w 4659336"/>
              <a:gd name="connsiteY79" fmla="*/ 3474720 h 5091764"/>
              <a:gd name="connsiteX80" fmla="*/ 834463 w 4659336"/>
              <a:gd name="connsiteY80" fmla="*/ 3493971 h 5091764"/>
              <a:gd name="connsiteX81" fmla="*/ 767086 w 4659336"/>
              <a:gd name="connsiteY81" fmla="*/ 3513221 h 5091764"/>
              <a:gd name="connsiteX82" fmla="*/ 738210 w 4659336"/>
              <a:gd name="connsiteY82" fmla="*/ 3532472 h 5091764"/>
              <a:gd name="connsiteX83" fmla="*/ 604326 w 4659336"/>
              <a:gd name="connsiteY83" fmla="*/ 3657547 h 5091764"/>
              <a:gd name="connsiteX84" fmla="*/ 603457 w 4659336"/>
              <a:gd name="connsiteY84" fmla="*/ 3503596 h 5091764"/>
              <a:gd name="connsiteX85" fmla="*/ 473579 w 4659336"/>
              <a:gd name="connsiteY85" fmla="*/ 3490025 h 5091764"/>
              <a:gd name="connsiteX86" fmla="*/ 526455 w 4659336"/>
              <a:gd name="connsiteY86" fmla="*/ 3397718 h 5091764"/>
              <a:gd name="connsiteX87" fmla="*/ 497579 w 4659336"/>
              <a:gd name="connsiteY87" fmla="*/ 3378467 h 5091764"/>
              <a:gd name="connsiteX88" fmla="*/ 468703 w 4659336"/>
              <a:gd name="connsiteY88" fmla="*/ 3349592 h 5091764"/>
              <a:gd name="connsiteX89" fmla="*/ 478328 w 4659336"/>
              <a:gd name="connsiteY89" fmla="*/ 3262964 h 5091764"/>
              <a:gd name="connsiteX90" fmla="*/ 516829 w 4659336"/>
              <a:gd name="connsiteY90" fmla="*/ 3224463 h 5091764"/>
              <a:gd name="connsiteX91" fmla="*/ 584206 w 4659336"/>
              <a:gd name="connsiteY91" fmla="*/ 3195587 h 5091764"/>
              <a:gd name="connsiteX92" fmla="*/ 613082 w 4659336"/>
              <a:gd name="connsiteY92" fmla="*/ 3166712 h 5091764"/>
              <a:gd name="connsiteX93" fmla="*/ 651583 w 4659336"/>
              <a:gd name="connsiteY93" fmla="*/ 3147461 h 5091764"/>
              <a:gd name="connsiteX94" fmla="*/ 670834 w 4659336"/>
              <a:gd name="connsiteY94" fmla="*/ 3118585 h 5091764"/>
              <a:gd name="connsiteX95" fmla="*/ 680459 w 4659336"/>
              <a:gd name="connsiteY95" fmla="*/ 3089709 h 5091764"/>
              <a:gd name="connsiteX96" fmla="*/ 728585 w 4659336"/>
              <a:gd name="connsiteY96" fmla="*/ 3031958 h 5091764"/>
              <a:gd name="connsiteX97" fmla="*/ 747836 w 4659336"/>
              <a:gd name="connsiteY97" fmla="*/ 3003082 h 5091764"/>
              <a:gd name="connsiteX98" fmla="*/ 757461 w 4659336"/>
              <a:gd name="connsiteY98" fmla="*/ 2964581 h 5091764"/>
              <a:gd name="connsiteX99" fmla="*/ 651583 w 4659336"/>
              <a:gd name="connsiteY99" fmla="*/ 2887579 h 5091764"/>
              <a:gd name="connsiteX100" fmla="*/ 564956 w 4659336"/>
              <a:gd name="connsiteY100" fmla="*/ 2839453 h 5091764"/>
              <a:gd name="connsiteX101" fmla="*/ 536080 w 4659336"/>
              <a:gd name="connsiteY101" fmla="*/ 2800952 h 5091764"/>
              <a:gd name="connsiteX102" fmla="*/ 478328 w 4659336"/>
              <a:gd name="connsiteY102" fmla="*/ 2781701 h 5091764"/>
              <a:gd name="connsiteX103" fmla="*/ 439827 w 4659336"/>
              <a:gd name="connsiteY103" fmla="*/ 2762451 h 5091764"/>
              <a:gd name="connsiteX104" fmla="*/ 420577 w 4659336"/>
              <a:gd name="connsiteY104" fmla="*/ 2733575 h 5091764"/>
              <a:gd name="connsiteX105" fmla="*/ 391701 w 4659336"/>
              <a:gd name="connsiteY105" fmla="*/ 2714324 h 5091764"/>
              <a:gd name="connsiteX106" fmla="*/ 353200 w 4659336"/>
              <a:gd name="connsiteY106" fmla="*/ 2666198 h 5091764"/>
              <a:gd name="connsiteX107" fmla="*/ 324324 w 4659336"/>
              <a:gd name="connsiteY107" fmla="*/ 2627697 h 5091764"/>
              <a:gd name="connsiteX108" fmla="*/ 285823 w 4659336"/>
              <a:gd name="connsiteY108" fmla="*/ 2618072 h 5091764"/>
              <a:gd name="connsiteX109" fmla="*/ 228072 w 4659336"/>
              <a:gd name="connsiteY109" fmla="*/ 2589196 h 5091764"/>
              <a:gd name="connsiteX110" fmla="*/ 218446 w 4659336"/>
              <a:gd name="connsiteY110" fmla="*/ 2560320 h 5091764"/>
              <a:gd name="connsiteX111" fmla="*/ 189570 w 4659336"/>
              <a:gd name="connsiteY111" fmla="*/ 2531444 h 5091764"/>
              <a:gd name="connsiteX112" fmla="*/ 160695 w 4659336"/>
              <a:gd name="connsiteY112" fmla="*/ 2492943 h 5091764"/>
              <a:gd name="connsiteX113" fmla="*/ 141444 w 4659336"/>
              <a:gd name="connsiteY113" fmla="*/ 2377440 h 5091764"/>
              <a:gd name="connsiteX114" fmla="*/ 131819 w 4659336"/>
              <a:gd name="connsiteY114" fmla="*/ 2338939 h 5091764"/>
              <a:gd name="connsiteX115" fmla="*/ 122194 w 4659336"/>
              <a:gd name="connsiteY115" fmla="*/ 2281187 h 5091764"/>
              <a:gd name="connsiteX116" fmla="*/ 93318 w 4659336"/>
              <a:gd name="connsiteY116" fmla="*/ 2184935 h 5091764"/>
              <a:gd name="connsiteX117" fmla="*/ 74067 w 4659336"/>
              <a:gd name="connsiteY117" fmla="*/ 2088682 h 5091764"/>
              <a:gd name="connsiteX118" fmla="*/ 35566 w 4659336"/>
              <a:gd name="connsiteY118" fmla="*/ 2011680 h 5091764"/>
              <a:gd name="connsiteX119" fmla="*/ 25941 w 4659336"/>
              <a:gd name="connsiteY119" fmla="*/ 1944303 h 5091764"/>
              <a:gd name="connsiteX120" fmla="*/ 16316 w 4659336"/>
              <a:gd name="connsiteY120" fmla="*/ 1915427 h 5091764"/>
              <a:gd name="connsiteX121" fmla="*/ 45192 w 4659336"/>
              <a:gd name="connsiteY121" fmla="*/ 1549667 h 5091764"/>
              <a:gd name="connsiteX122" fmla="*/ 54817 w 4659336"/>
              <a:gd name="connsiteY122" fmla="*/ 1443789 h 5091764"/>
              <a:gd name="connsiteX123" fmla="*/ 64442 w 4659336"/>
              <a:gd name="connsiteY123" fmla="*/ 1405288 h 5091764"/>
              <a:gd name="connsiteX124" fmla="*/ 83693 w 4659336"/>
              <a:gd name="connsiteY124" fmla="*/ 1347537 h 5091764"/>
              <a:gd name="connsiteX125" fmla="*/ 430202 w 4659336"/>
              <a:gd name="connsiteY125" fmla="*/ 1309036 h 5091764"/>
              <a:gd name="connsiteX126" fmla="*/ 709335 w 4659336"/>
              <a:gd name="connsiteY126" fmla="*/ 1280160 h 5091764"/>
              <a:gd name="connsiteX127" fmla="*/ 747836 w 4659336"/>
              <a:gd name="connsiteY127" fmla="*/ 1270535 h 5091764"/>
              <a:gd name="connsiteX128" fmla="*/ 959592 w 4659336"/>
              <a:gd name="connsiteY128" fmla="*/ 1260909 h 5091764"/>
              <a:gd name="connsiteX129" fmla="*/ 1075095 w 4659336"/>
              <a:gd name="connsiteY129" fmla="*/ 1222408 h 5091764"/>
              <a:gd name="connsiteX130" fmla="*/ 1190598 w 4659336"/>
              <a:gd name="connsiteY130" fmla="*/ 1174282 h 5091764"/>
              <a:gd name="connsiteX131" fmla="*/ 1209848 w 4659336"/>
              <a:gd name="connsiteY131" fmla="*/ 1145406 h 5091764"/>
              <a:gd name="connsiteX132" fmla="*/ 1344602 w 4659336"/>
              <a:gd name="connsiteY132" fmla="*/ 1087655 h 5091764"/>
              <a:gd name="connsiteX133" fmla="*/ 1327084 w 4659336"/>
              <a:gd name="connsiteY133" fmla="*/ 1214634 h 5091764"/>
              <a:gd name="connsiteX134" fmla="*/ 1402354 w 4659336"/>
              <a:gd name="connsiteY134" fmla="*/ 1205008 h 5091764"/>
              <a:gd name="connsiteX135" fmla="*/ 1500339 w 4659336"/>
              <a:gd name="connsiteY135" fmla="*/ 1206443 h 5091764"/>
              <a:gd name="connsiteX136" fmla="*/ 1750912 w 4659336"/>
              <a:gd name="connsiteY136" fmla="*/ 1513987 h 5091764"/>
              <a:gd name="connsiteX137" fmla="*/ 1817748 w 4659336"/>
              <a:gd name="connsiteY137" fmla="*/ 1343046 h 5091764"/>
              <a:gd name="connsiteX138" fmla="*/ 1805636 w 4659336"/>
              <a:gd name="connsiteY138" fmla="*/ 1298947 h 5091764"/>
              <a:gd name="connsiteX139" fmla="*/ 1865226 w 4659336"/>
              <a:gd name="connsiteY139" fmla="*/ 1325229 h 5091764"/>
              <a:gd name="connsiteX140" fmla="*/ 1920597 w 4659336"/>
              <a:gd name="connsiteY140" fmla="*/ 1293625 h 5091764"/>
              <a:gd name="connsiteX141" fmla="*/ 1945255 w 4659336"/>
              <a:gd name="connsiteY141" fmla="*/ 1239898 h 5091764"/>
              <a:gd name="connsiteX142" fmla="*/ 1990354 w 4659336"/>
              <a:gd name="connsiteY142" fmla="*/ 1255123 h 5091764"/>
              <a:gd name="connsiteX143" fmla="*/ 2012526 w 4659336"/>
              <a:gd name="connsiteY143" fmla="*/ 1209588 h 5091764"/>
              <a:gd name="connsiteX144" fmla="*/ 2041402 w 4659336"/>
              <a:gd name="connsiteY144" fmla="*/ 1198529 h 5091764"/>
              <a:gd name="connsiteX145" fmla="*/ 2067250 w 4659336"/>
              <a:gd name="connsiteY145" fmla="*/ 1064794 h 5091764"/>
              <a:gd name="connsiteX146" fmla="*/ 2047246 w 4659336"/>
              <a:gd name="connsiteY146" fmla="*/ 837398 h 5091764"/>
              <a:gd name="connsiteX147" fmla="*/ 2076122 w 4659336"/>
              <a:gd name="connsiteY147" fmla="*/ 818147 h 5091764"/>
              <a:gd name="connsiteX148" fmla="*/ 2114623 w 4659336"/>
              <a:gd name="connsiteY148" fmla="*/ 808522 h 5091764"/>
              <a:gd name="connsiteX149" fmla="*/ 2162749 w 4659336"/>
              <a:gd name="connsiteY149" fmla="*/ 789272 h 5091764"/>
              <a:gd name="connsiteX150" fmla="*/ 2191625 w 4659336"/>
              <a:gd name="connsiteY150" fmla="*/ 731520 h 5091764"/>
              <a:gd name="connsiteX151" fmla="*/ 2220501 w 4659336"/>
              <a:gd name="connsiteY151" fmla="*/ 721895 h 5091764"/>
              <a:gd name="connsiteX152" fmla="*/ 2249377 w 4659336"/>
              <a:gd name="connsiteY152" fmla="*/ 635267 h 5091764"/>
              <a:gd name="connsiteX153" fmla="*/ 2287878 w 4659336"/>
              <a:gd name="connsiteY153" fmla="*/ 606392 h 5091764"/>
              <a:gd name="connsiteX154" fmla="*/ 2326379 w 4659336"/>
              <a:gd name="connsiteY154" fmla="*/ 596766 h 5091764"/>
              <a:gd name="connsiteX155" fmla="*/ 2355255 w 4659336"/>
              <a:gd name="connsiteY155" fmla="*/ 616017 h 5091764"/>
              <a:gd name="connsiteX156" fmla="*/ 2384130 w 4659336"/>
              <a:gd name="connsiteY156" fmla="*/ 625642 h 5091764"/>
              <a:gd name="connsiteX157" fmla="*/ 2422632 w 4659336"/>
              <a:gd name="connsiteY157" fmla="*/ 654518 h 5091764"/>
              <a:gd name="connsiteX158" fmla="*/ 2499634 w 4659336"/>
              <a:gd name="connsiteY158" fmla="*/ 683394 h 5091764"/>
              <a:gd name="connsiteX159" fmla="*/ 2528509 w 4659336"/>
              <a:gd name="connsiteY159" fmla="*/ 702644 h 5091764"/>
              <a:gd name="connsiteX160" fmla="*/ 2701764 w 4659336"/>
              <a:gd name="connsiteY160" fmla="*/ 693019 h 5091764"/>
              <a:gd name="connsiteX161" fmla="*/ 2749890 w 4659336"/>
              <a:gd name="connsiteY161" fmla="*/ 673768 h 5091764"/>
              <a:gd name="connsiteX162" fmla="*/ 2817267 w 4659336"/>
              <a:gd name="connsiteY162" fmla="*/ 654518 h 5091764"/>
              <a:gd name="connsiteX163" fmla="*/ 2855768 w 4659336"/>
              <a:gd name="connsiteY163" fmla="*/ 635267 h 5091764"/>
              <a:gd name="connsiteX164" fmla="*/ 2923145 w 4659336"/>
              <a:gd name="connsiteY164" fmla="*/ 587141 h 5091764"/>
              <a:gd name="connsiteX165" fmla="*/ 2952021 w 4659336"/>
              <a:gd name="connsiteY165" fmla="*/ 567891 h 5091764"/>
              <a:gd name="connsiteX166" fmla="*/ 3009773 w 4659336"/>
              <a:gd name="connsiteY166" fmla="*/ 539015 h 5091764"/>
              <a:gd name="connsiteX167" fmla="*/ 3077149 w 4659336"/>
              <a:gd name="connsiteY167" fmla="*/ 471638 h 5091764"/>
              <a:gd name="connsiteX168" fmla="*/ 3096400 w 4659336"/>
              <a:gd name="connsiteY168" fmla="*/ 433137 h 5091764"/>
              <a:gd name="connsiteX169" fmla="*/ 3125276 w 4659336"/>
              <a:gd name="connsiteY169" fmla="*/ 413886 h 5091764"/>
              <a:gd name="connsiteX170" fmla="*/ 3154152 w 4659336"/>
              <a:gd name="connsiteY170" fmla="*/ 375385 h 5091764"/>
              <a:gd name="connsiteX171" fmla="*/ 3183027 w 4659336"/>
              <a:gd name="connsiteY171" fmla="*/ 346509 h 5091764"/>
              <a:gd name="connsiteX172" fmla="*/ 3192653 w 4659336"/>
              <a:gd name="connsiteY172" fmla="*/ 308008 h 5091764"/>
              <a:gd name="connsiteX173" fmla="*/ 3221528 w 4659336"/>
              <a:gd name="connsiteY173" fmla="*/ 288758 h 5091764"/>
              <a:gd name="connsiteX174" fmla="*/ 3250404 w 4659336"/>
              <a:gd name="connsiteY174" fmla="*/ 259882 h 5091764"/>
              <a:gd name="connsiteX175" fmla="*/ 3308156 w 4659336"/>
              <a:gd name="connsiteY175" fmla="*/ 192505 h 5091764"/>
              <a:gd name="connsiteX176" fmla="*/ 3317781 w 4659336"/>
              <a:gd name="connsiteY176" fmla="*/ 144379 h 5091764"/>
              <a:gd name="connsiteX177" fmla="*/ 3337032 w 4659336"/>
              <a:gd name="connsiteY177" fmla="*/ 86627 h 5091764"/>
              <a:gd name="connsiteX178" fmla="*/ 3356282 w 4659336"/>
              <a:gd name="connsiteY178" fmla="*/ 19251 h 5091764"/>
              <a:gd name="connsiteX179" fmla="*/ 3385158 w 4659336"/>
              <a:gd name="connsiteY179" fmla="*/ 0 h 5091764"/>
              <a:gd name="connsiteX180" fmla="*/ 3462160 w 4659336"/>
              <a:gd name="connsiteY180" fmla="*/ 28876 h 5091764"/>
              <a:gd name="connsiteX181" fmla="*/ 3491036 w 4659336"/>
              <a:gd name="connsiteY181" fmla="*/ 57752 h 5091764"/>
              <a:gd name="connsiteX182" fmla="*/ 3519912 w 4659336"/>
              <a:gd name="connsiteY182" fmla="*/ 77002 h 5091764"/>
              <a:gd name="connsiteX183" fmla="*/ 3539162 w 4659336"/>
              <a:gd name="connsiteY183" fmla="*/ 115503 h 5091764"/>
              <a:gd name="connsiteX184" fmla="*/ 3568038 w 4659336"/>
              <a:gd name="connsiteY184" fmla="*/ 154004 h 5091764"/>
              <a:gd name="connsiteX185" fmla="*/ 3577663 w 4659336"/>
              <a:gd name="connsiteY185" fmla="*/ 182880 h 5091764"/>
              <a:gd name="connsiteX186" fmla="*/ 3616164 w 4659336"/>
              <a:gd name="connsiteY186" fmla="*/ 240632 h 5091764"/>
              <a:gd name="connsiteX187" fmla="*/ 3664290 w 4659336"/>
              <a:gd name="connsiteY187" fmla="*/ 317634 h 5091764"/>
              <a:gd name="connsiteX188" fmla="*/ 3702792 w 4659336"/>
              <a:gd name="connsiteY188" fmla="*/ 365760 h 5091764"/>
              <a:gd name="connsiteX189" fmla="*/ 3722042 w 4659336"/>
              <a:gd name="connsiteY189" fmla="*/ 394636 h 5091764"/>
              <a:gd name="connsiteX190" fmla="*/ 3760543 w 4659336"/>
              <a:gd name="connsiteY190" fmla="*/ 413886 h 5091764"/>
              <a:gd name="connsiteX191" fmla="*/ 3827920 w 4659336"/>
              <a:gd name="connsiteY191" fmla="*/ 481263 h 5091764"/>
              <a:gd name="connsiteX192" fmla="*/ 3837545 w 4659336"/>
              <a:gd name="connsiteY192" fmla="*/ 510139 h 5091764"/>
              <a:gd name="connsiteX193" fmla="*/ 3895297 w 4659336"/>
              <a:gd name="connsiteY193" fmla="*/ 539015 h 5091764"/>
              <a:gd name="connsiteX194" fmla="*/ 3953048 w 4659336"/>
              <a:gd name="connsiteY194" fmla="*/ 596766 h 5091764"/>
              <a:gd name="connsiteX195" fmla="*/ 4010800 w 4659336"/>
              <a:gd name="connsiteY195" fmla="*/ 635267 h 5091764"/>
              <a:gd name="connsiteX196" fmla="*/ 4039676 w 4659336"/>
              <a:gd name="connsiteY196" fmla="*/ 654518 h 5091764"/>
              <a:gd name="connsiteX197" fmla="*/ 4068552 w 4659336"/>
              <a:gd name="connsiteY197" fmla="*/ 683394 h 5091764"/>
              <a:gd name="connsiteX198" fmla="*/ 4135928 w 4659336"/>
              <a:gd name="connsiteY198" fmla="*/ 712269 h 5091764"/>
              <a:gd name="connsiteX199" fmla="*/ 4203305 w 4659336"/>
              <a:gd name="connsiteY199" fmla="*/ 750771 h 5091764"/>
              <a:gd name="connsiteX200" fmla="*/ 4261057 w 4659336"/>
              <a:gd name="connsiteY200" fmla="*/ 770021 h 5091764"/>
              <a:gd name="connsiteX201" fmla="*/ 4289933 w 4659336"/>
              <a:gd name="connsiteY201" fmla="*/ 789272 h 5091764"/>
              <a:gd name="connsiteX202" fmla="*/ 4328434 w 4659336"/>
              <a:gd name="connsiteY202" fmla="*/ 827773 h 5091764"/>
              <a:gd name="connsiteX203" fmla="*/ 4415061 w 4659336"/>
              <a:gd name="connsiteY203" fmla="*/ 875899 h 5091764"/>
              <a:gd name="connsiteX204" fmla="*/ 4443937 w 4659336"/>
              <a:gd name="connsiteY204" fmla="*/ 885524 h 5091764"/>
              <a:gd name="connsiteX205" fmla="*/ 4453562 w 4659336"/>
              <a:gd name="connsiteY205" fmla="*/ 914400 h 5091764"/>
              <a:gd name="connsiteX206" fmla="*/ 4482438 w 4659336"/>
              <a:gd name="connsiteY206" fmla="*/ 885524 h 5091764"/>
              <a:gd name="connsiteX0" fmla="*/ 4482438 w 4659336"/>
              <a:gd name="connsiteY0" fmla="*/ 885524 h 5091764"/>
              <a:gd name="connsiteX1" fmla="*/ 4482438 w 4659336"/>
              <a:gd name="connsiteY1" fmla="*/ 885524 h 5091764"/>
              <a:gd name="connsiteX2" fmla="*/ 4501688 w 4659336"/>
              <a:gd name="connsiteY2" fmla="*/ 2069432 h 5091764"/>
              <a:gd name="connsiteX3" fmla="*/ 4549815 w 4659336"/>
              <a:gd name="connsiteY3" fmla="*/ 2127183 h 5091764"/>
              <a:gd name="connsiteX4" fmla="*/ 4559440 w 4659336"/>
              <a:gd name="connsiteY4" fmla="*/ 2175309 h 5091764"/>
              <a:gd name="connsiteX5" fmla="*/ 4569065 w 4659336"/>
              <a:gd name="connsiteY5" fmla="*/ 2723949 h 5091764"/>
              <a:gd name="connsiteX6" fmla="*/ 4588316 w 4659336"/>
              <a:gd name="connsiteY6" fmla="*/ 2858703 h 5091764"/>
              <a:gd name="connsiteX7" fmla="*/ 4597941 w 4659336"/>
              <a:gd name="connsiteY7" fmla="*/ 2945331 h 5091764"/>
              <a:gd name="connsiteX8" fmla="*/ 4607566 w 4659336"/>
              <a:gd name="connsiteY8" fmla="*/ 3022333 h 5091764"/>
              <a:gd name="connsiteX9" fmla="*/ 4452704 w 4659336"/>
              <a:gd name="connsiteY9" fmla="*/ 4090737 h 5091764"/>
              <a:gd name="connsiteX10" fmla="*/ 4626817 w 4659336"/>
              <a:gd name="connsiteY10" fmla="*/ 4138863 h 5091764"/>
              <a:gd name="connsiteX11" fmla="*/ 4646067 w 4659336"/>
              <a:gd name="connsiteY11" fmla="*/ 4177364 h 5091764"/>
              <a:gd name="connsiteX12" fmla="*/ 4478552 w 4659336"/>
              <a:gd name="connsiteY12" fmla="*/ 4316560 h 5091764"/>
              <a:gd name="connsiteX13" fmla="*/ 4636442 w 4659336"/>
              <a:gd name="connsiteY13" fmla="*/ 4639377 h 5091764"/>
              <a:gd name="connsiteX14" fmla="*/ 4626817 w 4659336"/>
              <a:gd name="connsiteY14" fmla="*/ 4668253 h 5091764"/>
              <a:gd name="connsiteX15" fmla="*/ 4493689 w 4659336"/>
              <a:gd name="connsiteY15" fmla="*/ 4897963 h 5091764"/>
              <a:gd name="connsiteX16" fmla="*/ 4569065 w 4659336"/>
              <a:gd name="connsiteY16" fmla="*/ 4937760 h 5091764"/>
              <a:gd name="connsiteX17" fmla="*/ 4559440 w 4659336"/>
              <a:gd name="connsiteY17" fmla="*/ 4985886 h 5091764"/>
              <a:gd name="connsiteX18" fmla="*/ 4445021 w 4659336"/>
              <a:gd name="connsiteY18" fmla="*/ 4967933 h 5091764"/>
              <a:gd name="connsiteX19" fmla="*/ 4443937 w 4659336"/>
              <a:gd name="connsiteY19" fmla="*/ 5005137 h 5091764"/>
              <a:gd name="connsiteX20" fmla="*/ 4415061 w 4659336"/>
              <a:gd name="connsiteY20" fmla="*/ 5014762 h 5091764"/>
              <a:gd name="connsiteX21" fmla="*/ 4078177 w 4659336"/>
              <a:gd name="connsiteY21" fmla="*/ 4995512 h 5091764"/>
              <a:gd name="connsiteX22" fmla="*/ 3904922 w 4659336"/>
              <a:gd name="connsiteY22" fmla="*/ 5005137 h 5091764"/>
              <a:gd name="connsiteX23" fmla="*/ 3866421 w 4659336"/>
              <a:gd name="connsiteY23" fmla="*/ 5014762 h 5091764"/>
              <a:gd name="connsiteX24" fmla="*/ 3779794 w 4659336"/>
              <a:gd name="connsiteY24" fmla="*/ 5034013 h 5091764"/>
              <a:gd name="connsiteX25" fmla="*/ 3702792 w 4659336"/>
              <a:gd name="connsiteY25" fmla="*/ 5062888 h 5091764"/>
              <a:gd name="connsiteX26" fmla="*/ 3645040 w 4659336"/>
              <a:gd name="connsiteY26" fmla="*/ 5082139 h 5091764"/>
              <a:gd name="connsiteX27" fmla="*/ 3616164 w 4659336"/>
              <a:gd name="connsiteY27" fmla="*/ 5091764 h 5091764"/>
              <a:gd name="connsiteX28" fmla="*/ 3250404 w 4659336"/>
              <a:gd name="connsiteY28" fmla="*/ 5082139 h 5091764"/>
              <a:gd name="connsiteX29" fmla="*/ 3240779 w 4659336"/>
              <a:gd name="connsiteY29" fmla="*/ 5043638 h 5091764"/>
              <a:gd name="connsiteX30" fmla="*/ 3231154 w 4659336"/>
              <a:gd name="connsiteY30" fmla="*/ 4937760 h 5091764"/>
              <a:gd name="connsiteX31" fmla="*/ 3211903 w 4659336"/>
              <a:gd name="connsiteY31" fmla="*/ 4899259 h 5091764"/>
              <a:gd name="connsiteX32" fmla="*/ 3192653 w 4659336"/>
              <a:gd name="connsiteY32" fmla="*/ 4841507 h 5091764"/>
              <a:gd name="connsiteX33" fmla="*/ 3183027 w 4659336"/>
              <a:gd name="connsiteY33" fmla="*/ 4793381 h 5091764"/>
              <a:gd name="connsiteX34" fmla="*/ 3154152 w 4659336"/>
              <a:gd name="connsiteY34" fmla="*/ 4754880 h 5091764"/>
              <a:gd name="connsiteX35" fmla="*/ 3134901 w 4659336"/>
              <a:gd name="connsiteY35" fmla="*/ 4706754 h 5091764"/>
              <a:gd name="connsiteX36" fmla="*/ 3115650 w 4659336"/>
              <a:gd name="connsiteY36" fmla="*/ 4398745 h 5091764"/>
              <a:gd name="connsiteX37" fmla="*/ 3106025 w 4659336"/>
              <a:gd name="connsiteY37" fmla="*/ 4225491 h 5091764"/>
              <a:gd name="connsiteX38" fmla="*/ 3096400 w 4659336"/>
              <a:gd name="connsiteY38" fmla="*/ 4196615 h 5091764"/>
              <a:gd name="connsiteX39" fmla="*/ 2961646 w 4659336"/>
              <a:gd name="connsiteY39" fmla="*/ 4186989 h 5091764"/>
              <a:gd name="connsiteX40" fmla="*/ 2923145 w 4659336"/>
              <a:gd name="connsiteY40" fmla="*/ 4167739 h 5091764"/>
              <a:gd name="connsiteX41" fmla="*/ 2778766 w 4659336"/>
              <a:gd name="connsiteY41" fmla="*/ 4138863 h 5091764"/>
              <a:gd name="connsiteX42" fmla="*/ 2807642 w 4659336"/>
              <a:gd name="connsiteY42" fmla="*/ 4023360 h 5091764"/>
              <a:gd name="connsiteX43" fmla="*/ 2836518 w 4659336"/>
              <a:gd name="connsiteY43" fmla="*/ 4004109 h 5091764"/>
              <a:gd name="connsiteX44" fmla="*/ 2894269 w 4659336"/>
              <a:gd name="connsiteY44" fmla="*/ 3907857 h 5091764"/>
              <a:gd name="connsiteX45" fmla="*/ 2913520 w 4659336"/>
              <a:gd name="connsiteY45" fmla="*/ 3878981 h 5091764"/>
              <a:gd name="connsiteX46" fmla="*/ 2923145 w 4659336"/>
              <a:gd name="connsiteY46" fmla="*/ 3850105 h 5091764"/>
              <a:gd name="connsiteX47" fmla="*/ 2942396 w 4659336"/>
              <a:gd name="connsiteY47" fmla="*/ 3821229 h 5091764"/>
              <a:gd name="connsiteX48" fmla="*/ 2847227 w 4659336"/>
              <a:gd name="connsiteY48" fmla="*/ 3831271 h 5091764"/>
              <a:gd name="connsiteX49" fmla="*/ 2864745 w 4659336"/>
              <a:gd name="connsiteY49" fmla="*/ 3784440 h 5091764"/>
              <a:gd name="connsiteX50" fmla="*/ 2834680 w 4659336"/>
              <a:gd name="connsiteY50" fmla="*/ 3805264 h 5091764"/>
              <a:gd name="connsiteX51" fmla="*/ 2776929 w 4659336"/>
              <a:gd name="connsiteY51" fmla="*/ 3854963 h 5091764"/>
              <a:gd name="connsiteX52" fmla="*/ 2616327 w 4659336"/>
              <a:gd name="connsiteY52" fmla="*/ 3773658 h 5091764"/>
              <a:gd name="connsiteX53" fmla="*/ 2568306 w 4659336"/>
              <a:gd name="connsiteY53" fmla="*/ 3728261 h 5091764"/>
              <a:gd name="connsiteX54" fmla="*/ 2527967 w 4659336"/>
              <a:gd name="connsiteY54" fmla="*/ 3703689 h 5091764"/>
              <a:gd name="connsiteX55" fmla="*/ 2491846 w 4659336"/>
              <a:gd name="connsiteY55" fmla="*/ 3644503 h 5091764"/>
              <a:gd name="connsiteX56" fmla="*/ 2389433 w 4659336"/>
              <a:gd name="connsiteY56" fmla="*/ 3654266 h 5091764"/>
              <a:gd name="connsiteX57" fmla="*/ 2372020 w 4659336"/>
              <a:gd name="connsiteY57" fmla="*/ 3657274 h 5091764"/>
              <a:gd name="connsiteX58" fmla="*/ 2326274 w 4659336"/>
              <a:gd name="connsiteY58" fmla="*/ 3614608 h 5091764"/>
              <a:gd name="connsiteX59" fmla="*/ 2325732 w 4659336"/>
              <a:gd name="connsiteY59" fmla="*/ 3625668 h 5091764"/>
              <a:gd name="connsiteX60" fmla="*/ 2295017 w 4659336"/>
              <a:gd name="connsiteY60" fmla="*/ 3610582 h 5091764"/>
              <a:gd name="connsiteX61" fmla="*/ 2267247 w 4659336"/>
              <a:gd name="connsiteY61" fmla="*/ 3611875 h 5091764"/>
              <a:gd name="connsiteX62" fmla="*/ 2156800 w 4659336"/>
              <a:gd name="connsiteY62" fmla="*/ 3613451 h 5091764"/>
              <a:gd name="connsiteX63" fmla="*/ 1948403 w 4659336"/>
              <a:gd name="connsiteY63" fmla="*/ 3573231 h 5091764"/>
              <a:gd name="connsiteX64" fmla="*/ 1775690 w 4659336"/>
              <a:gd name="connsiteY64" fmla="*/ 3416365 h 5091764"/>
              <a:gd name="connsiteX65" fmla="*/ 1686161 w 4659336"/>
              <a:gd name="connsiteY65" fmla="*/ 3283097 h 5091764"/>
              <a:gd name="connsiteX66" fmla="*/ 1556358 w 4659336"/>
              <a:gd name="connsiteY66" fmla="*/ 3147461 h 5091764"/>
              <a:gd name="connsiteX67" fmla="*/ 1527482 w 4659336"/>
              <a:gd name="connsiteY67" fmla="*/ 3176337 h 5091764"/>
              <a:gd name="connsiteX68" fmla="*/ 1488981 w 4659336"/>
              <a:gd name="connsiteY68" fmla="*/ 3195587 h 5091764"/>
              <a:gd name="connsiteX69" fmla="*/ 1469730 w 4659336"/>
              <a:gd name="connsiteY69" fmla="*/ 3224463 h 5091764"/>
              <a:gd name="connsiteX70" fmla="*/ 1402354 w 4659336"/>
              <a:gd name="connsiteY70" fmla="*/ 3253339 h 5091764"/>
              <a:gd name="connsiteX71" fmla="*/ 1334977 w 4659336"/>
              <a:gd name="connsiteY71" fmla="*/ 3301465 h 5091764"/>
              <a:gd name="connsiteX72" fmla="*/ 1277225 w 4659336"/>
              <a:gd name="connsiteY72" fmla="*/ 3320716 h 5091764"/>
              <a:gd name="connsiteX73" fmla="*/ 1238724 w 4659336"/>
              <a:gd name="connsiteY73" fmla="*/ 3349592 h 5091764"/>
              <a:gd name="connsiteX74" fmla="*/ 1180973 w 4659336"/>
              <a:gd name="connsiteY74" fmla="*/ 3368842 h 5091764"/>
              <a:gd name="connsiteX75" fmla="*/ 1142472 w 4659336"/>
              <a:gd name="connsiteY75" fmla="*/ 3388093 h 5091764"/>
              <a:gd name="connsiteX76" fmla="*/ 1093573 w 4659336"/>
              <a:gd name="connsiteY76" fmla="*/ 3510966 h 5091764"/>
              <a:gd name="connsiteX77" fmla="*/ 940341 w 4659336"/>
              <a:gd name="connsiteY77" fmla="*/ 3445844 h 5091764"/>
              <a:gd name="connsiteX78" fmla="*/ 967044 w 4659336"/>
              <a:gd name="connsiteY78" fmla="*/ 3559826 h 5091764"/>
              <a:gd name="connsiteX79" fmla="*/ 872964 w 4659336"/>
              <a:gd name="connsiteY79" fmla="*/ 3474720 h 5091764"/>
              <a:gd name="connsiteX80" fmla="*/ 834463 w 4659336"/>
              <a:gd name="connsiteY80" fmla="*/ 3493971 h 5091764"/>
              <a:gd name="connsiteX81" fmla="*/ 767086 w 4659336"/>
              <a:gd name="connsiteY81" fmla="*/ 3513221 h 5091764"/>
              <a:gd name="connsiteX82" fmla="*/ 738210 w 4659336"/>
              <a:gd name="connsiteY82" fmla="*/ 3532472 h 5091764"/>
              <a:gd name="connsiteX83" fmla="*/ 604326 w 4659336"/>
              <a:gd name="connsiteY83" fmla="*/ 3657547 h 5091764"/>
              <a:gd name="connsiteX84" fmla="*/ 603457 w 4659336"/>
              <a:gd name="connsiteY84" fmla="*/ 3503596 h 5091764"/>
              <a:gd name="connsiteX85" fmla="*/ 473579 w 4659336"/>
              <a:gd name="connsiteY85" fmla="*/ 3490025 h 5091764"/>
              <a:gd name="connsiteX86" fmla="*/ 526455 w 4659336"/>
              <a:gd name="connsiteY86" fmla="*/ 3397718 h 5091764"/>
              <a:gd name="connsiteX87" fmla="*/ 497579 w 4659336"/>
              <a:gd name="connsiteY87" fmla="*/ 3378467 h 5091764"/>
              <a:gd name="connsiteX88" fmla="*/ 468703 w 4659336"/>
              <a:gd name="connsiteY88" fmla="*/ 3349592 h 5091764"/>
              <a:gd name="connsiteX89" fmla="*/ 478328 w 4659336"/>
              <a:gd name="connsiteY89" fmla="*/ 3262964 h 5091764"/>
              <a:gd name="connsiteX90" fmla="*/ 516829 w 4659336"/>
              <a:gd name="connsiteY90" fmla="*/ 3224463 h 5091764"/>
              <a:gd name="connsiteX91" fmla="*/ 584206 w 4659336"/>
              <a:gd name="connsiteY91" fmla="*/ 3195587 h 5091764"/>
              <a:gd name="connsiteX92" fmla="*/ 613082 w 4659336"/>
              <a:gd name="connsiteY92" fmla="*/ 3166712 h 5091764"/>
              <a:gd name="connsiteX93" fmla="*/ 651583 w 4659336"/>
              <a:gd name="connsiteY93" fmla="*/ 3147461 h 5091764"/>
              <a:gd name="connsiteX94" fmla="*/ 670834 w 4659336"/>
              <a:gd name="connsiteY94" fmla="*/ 3118585 h 5091764"/>
              <a:gd name="connsiteX95" fmla="*/ 680459 w 4659336"/>
              <a:gd name="connsiteY95" fmla="*/ 3089709 h 5091764"/>
              <a:gd name="connsiteX96" fmla="*/ 728585 w 4659336"/>
              <a:gd name="connsiteY96" fmla="*/ 3031958 h 5091764"/>
              <a:gd name="connsiteX97" fmla="*/ 747836 w 4659336"/>
              <a:gd name="connsiteY97" fmla="*/ 3003082 h 5091764"/>
              <a:gd name="connsiteX98" fmla="*/ 757461 w 4659336"/>
              <a:gd name="connsiteY98" fmla="*/ 2964581 h 5091764"/>
              <a:gd name="connsiteX99" fmla="*/ 651583 w 4659336"/>
              <a:gd name="connsiteY99" fmla="*/ 2887579 h 5091764"/>
              <a:gd name="connsiteX100" fmla="*/ 564956 w 4659336"/>
              <a:gd name="connsiteY100" fmla="*/ 2839453 h 5091764"/>
              <a:gd name="connsiteX101" fmla="*/ 536080 w 4659336"/>
              <a:gd name="connsiteY101" fmla="*/ 2800952 h 5091764"/>
              <a:gd name="connsiteX102" fmla="*/ 478328 w 4659336"/>
              <a:gd name="connsiteY102" fmla="*/ 2781701 h 5091764"/>
              <a:gd name="connsiteX103" fmla="*/ 439827 w 4659336"/>
              <a:gd name="connsiteY103" fmla="*/ 2762451 h 5091764"/>
              <a:gd name="connsiteX104" fmla="*/ 420577 w 4659336"/>
              <a:gd name="connsiteY104" fmla="*/ 2733575 h 5091764"/>
              <a:gd name="connsiteX105" fmla="*/ 391701 w 4659336"/>
              <a:gd name="connsiteY105" fmla="*/ 2714324 h 5091764"/>
              <a:gd name="connsiteX106" fmla="*/ 353200 w 4659336"/>
              <a:gd name="connsiteY106" fmla="*/ 2666198 h 5091764"/>
              <a:gd name="connsiteX107" fmla="*/ 324324 w 4659336"/>
              <a:gd name="connsiteY107" fmla="*/ 2627697 h 5091764"/>
              <a:gd name="connsiteX108" fmla="*/ 285823 w 4659336"/>
              <a:gd name="connsiteY108" fmla="*/ 2618072 h 5091764"/>
              <a:gd name="connsiteX109" fmla="*/ 228072 w 4659336"/>
              <a:gd name="connsiteY109" fmla="*/ 2589196 h 5091764"/>
              <a:gd name="connsiteX110" fmla="*/ 218446 w 4659336"/>
              <a:gd name="connsiteY110" fmla="*/ 2560320 h 5091764"/>
              <a:gd name="connsiteX111" fmla="*/ 189570 w 4659336"/>
              <a:gd name="connsiteY111" fmla="*/ 2531444 h 5091764"/>
              <a:gd name="connsiteX112" fmla="*/ 160695 w 4659336"/>
              <a:gd name="connsiteY112" fmla="*/ 2492943 h 5091764"/>
              <a:gd name="connsiteX113" fmla="*/ 141444 w 4659336"/>
              <a:gd name="connsiteY113" fmla="*/ 2377440 h 5091764"/>
              <a:gd name="connsiteX114" fmla="*/ 131819 w 4659336"/>
              <a:gd name="connsiteY114" fmla="*/ 2338939 h 5091764"/>
              <a:gd name="connsiteX115" fmla="*/ 122194 w 4659336"/>
              <a:gd name="connsiteY115" fmla="*/ 2281187 h 5091764"/>
              <a:gd name="connsiteX116" fmla="*/ 93318 w 4659336"/>
              <a:gd name="connsiteY116" fmla="*/ 2184935 h 5091764"/>
              <a:gd name="connsiteX117" fmla="*/ 74067 w 4659336"/>
              <a:gd name="connsiteY117" fmla="*/ 2088682 h 5091764"/>
              <a:gd name="connsiteX118" fmla="*/ 35566 w 4659336"/>
              <a:gd name="connsiteY118" fmla="*/ 2011680 h 5091764"/>
              <a:gd name="connsiteX119" fmla="*/ 25941 w 4659336"/>
              <a:gd name="connsiteY119" fmla="*/ 1944303 h 5091764"/>
              <a:gd name="connsiteX120" fmla="*/ 16316 w 4659336"/>
              <a:gd name="connsiteY120" fmla="*/ 1915427 h 5091764"/>
              <a:gd name="connsiteX121" fmla="*/ 45192 w 4659336"/>
              <a:gd name="connsiteY121" fmla="*/ 1549667 h 5091764"/>
              <a:gd name="connsiteX122" fmla="*/ 54817 w 4659336"/>
              <a:gd name="connsiteY122" fmla="*/ 1443789 h 5091764"/>
              <a:gd name="connsiteX123" fmla="*/ 64442 w 4659336"/>
              <a:gd name="connsiteY123" fmla="*/ 1405288 h 5091764"/>
              <a:gd name="connsiteX124" fmla="*/ 83693 w 4659336"/>
              <a:gd name="connsiteY124" fmla="*/ 1347537 h 5091764"/>
              <a:gd name="connsiteX125" fmla="*/ 430202 w 4659336"/>
              <a:gd name="connsiteY125" fmla="*/ 1309036 h 5091764"/>
              <a:gd name="connsiteX126" fmla="*/ 709335 w 4659336"/>
              <a:gd name="connsiteY126" fmla="*/ 1280160 h 5091764"/>
              <a:gd name="connsiteX127" fmla="*/ 747836 w 4659336"/>
              <a:gd name="connsiteY127" fmla="*/ 1270535 h 5091764"/>
              <a:gd name="connsiteX128" fmla="*/ 959592 w 4659336"/>
              <a:gd name="connsiteY128" fmla="*/ 1260909 h 5091764"/>
              <a:gd name="connsiteX129" fmla="*/ 1075095 w 4659336"/>
              <a:gd name="connsiteY129" fmla="*/ 1222408 h 5091764"/>
              <a:gd name="connsiteX130" fmla="*/ 1190598 w 4659336"/>
              <a:gd name="connsiteY130" fmla="*/ 1174282 h 5091764"/>
              <a:gd name="connsiteX131" fmla="*/ 1209848 w 4659336"/>
              <a:gd name="connsiteY131" fmla="*/ 1145406 h 5091764"/>
              <a:gd name="connsiteX132" fmla="*/ 1289772 w 4659336"/>
              <a:gd name="connsiteY132" fmla="*/ 1191080 h 5091764"/>
              <a:gd name="connsiteX133" fmla="*/ 1327084 w 4659336"/>
              <a:gd name="connsiteY133" fmla="*/ 1214634 h 5091764"/>
              <a:gd name="connsiteX134" fmla="*/ 1402354 w 4659336"/>
              <a:gd name="connsiteY134" fmla="*/ 1205008 h 5091764"/>
              <a:gd name="connsiteX135" fmla="*/ 1500339 w 4659336"/>
              <a:gd name="connsiteY135" fmla="*/ 1206443 h 5091764"/>
              <a:gd name="connsiteX136" fmla="*/ 1750912 w 4659336"/>
              <a:gd name="connsiteY136" fmla="*/ 1513987 h 5091764"/>
              <a:gd name="connsiteX137" fmla="*/ 1817748 w 4659336"/>
              <a:gd name="connsiteY137" fmla="*/ 1343046 h 5091764"/>
              <a:gd name="connsiteX138" fmla="*/ 1805636 w 4659336"/>
              <a:gd name="connsiteY138" fmla="*/ 1298947 h 5091764"/>
              <a:gd name="connsiteX139" fmla="*/ 1865226 w 4659336"/>
              <a:gd name="connsiteY139" fmla="*/ 1325229 h 5091764"/>
              <a:gd name="connsiteX140" fmla="*/ 1920597 w 4659336"/>
              <a:gd name="connsiteY140" fmla="*/ 1293625 h 5091764"/>
              <a:gd name="connsiteX141" fmla="*/ 1945255 w 4659336"/>
              <a:gd name="connsiteY141" fmla="*/ 1239898 h 5091764"/>
              <a:gd name="connsiteX142" fmla="*/ 1990354 w 4659336"/>
              <a:gd name="connsiteY142" fmla="*/ 1255123 h 5091764"/>
              <a:gd name="connsiteX143" fmla="*/ 2012526 w 4659336"/>
              <a:gd name="connsiteY143" fmla="*/ 1209588 h 5091764"/>
              <a:gd name="connsiteX144" fmla="*/ 2041402 w 4659336"/>
              <a:gd name="connsiteY144" fmla="*/ 1198529 h 5091764"/>
              <a:gd name="connsiteX145" fmla="*/ 2067250 w 4659336"/>
              <a:gd name="connsiteY145" fmla="*/ 1064794 h 5091764"/>
              <a:gd name="connsiteX146" fmla="*/ 2047246 w 4659336"/>
              <a:gd name="connsiteY146" fmla="*/ 837398 h 5091764"/>
              <a:gd name="connsiteX147" fmla="*/ 2076122 w 4659336"/>
              <a:gd name="connsiteY147" fmla="*/ 818147 h 5091764"/>
              <a:gd name="connsiteX148" fmla="*/ 2114623 w 4659336"/>
              <a:gd name="connsiteY148" fmla="*/ 808522 h 5091764"/>
              <a:gd name="connsiteX149" fmla="*/ 2162749 w 4659336"/>
              <a:gd name="connsiteY149" fmla="*/ 789272 h 5091764"/>
              <a:gd name="connsiteX150" fmla="*/ 2191625 w 4659336"/>
              <a:gd name="connsiteY150" fmla="*/ 731520 h 5091764"/>
              <a:gd name="connsiteX151" fmla="*/ 2220501 w 4659336"/>
              <a:gd name="connsiteY151" fmla="*/ 721895 h 5091764"/>
              <a:gd name="connsiteX152" fmla="*/ 2249377 w 4659336"/>
              <a:gd name="connsiteY152" fmla="*/ 635267 h 5091764"/>
              <a:gd name="connsiteX153" fmla="*/ 2287878 w 4659336"/>
              <a:gd name="connsiteY153" fmla="*/ 606392 h 5091764"/>
              <a:gd name="connsiteX154" fmla="*/ 2326379 w 4659336"/>
              <a:gd name="connsiteY154" fmla="*/ 596766 h 5091764"/>
              <a:gd name="connsiteX155" fmla="*/ 2355255 w 4659336"/>
              <a:gd name="connsiteY155" fmla="*/ 616017 h 5091764"/>
              <a:gd name="connsiteX156" fmla="*/ 2384130 w 4659336"/>
              <a:gd name="connsiteY156" fmla="*/ 625642 h 5091764"/>
              <a:gd name="connsiteX157" fmla="*/ 2422632 w 4659336"/>
              <a:gd name="connsiteY157" fmla="*/ 654518 h 5091764"/>
              <a:gd name="connsiteX158" fmla="*/ 2499634 w 4659336"/>
              <a:gd name="connsiteY158" fmla="*/ 683394 h 5091764"/>
              <a:gd name="connsiteX159" fmla="*/ 2528509 w 4659336"/>
              <a:gd name="connsiteY159" fmla="*/ 702644 h 5091764"/>
              <a:gd name="connsiteX160" fmla="*/ 2701764 w 4659336"/>
              <a:gd name="connsiteY160" fmla="*/ 693019 h 5091764"/>
              <a:gd name="connsiteX161" fmla="*/ 2749890 w 4659336"/>
              <a:gd name="connsiteY161" fmla="*/ 673768 h 5091764"/>
              <a:gd name="connsiteX162" fmla="*/ 2817267 w 4659336"/>
              <a:gd name="connsiteY162" fmla="*/ 654518 h 5091764"/>
              <a:gd name="connsiteX163" fmla="*/ 2855768 w 4659336"/>
              <a:gd name="connsiteY163" fmla="*/ 635267 h 5091764"/>
              <a:gd name="connsiteX164" fmla="*/ 2923145 w 4659336"/>
              <a:gd name="connsiteY164" fmla="*/ 587141 h 5091764"/>
              <a:gd name="connsiteX165" fmla="*/ 2952021 w 4659336"/>
              <a:gd name="connsiteY165" fmla="*/ 567891 h 5091764"/>
              <a:gd name="connsiteX166" fmla="*/ 3009773 w 4659336"/>
              <a:gd name="connsiteY166" fmla="*/ 539015 h 5091764"/>
              <a:gd name="connsiteX167" fmla="*/ 3077149 w 4659336"/>
              <a:gd name="connsiteY167" fmla="*/ 471638 h 5091764"/>
              <a:gd name="connsiteX168" fmla="*/ 3096400 w 4659336"/>
              <a:gd name="connsiteY168" fmla="*/ 433137 h 5091764"/>
              <a:gd name="connsiteX169" fmla="*/ 3125276 w 4659336"/>
              <a:gd name="connsiteY169" fmla="*/ 413886 h 5091764"/>
              <a:gd name="connsiteX170" fmla="*/ 3154152 w 4659336"/>
              <a:gd name="connsiteY170" fmla="*/ 375385 h 5091764"/>
              <a:gd name="connsiteX171" fmla="*/ 3183027 w 4659336"/>
              <a:gd name="connsiteY171" fmla="*/ 346509 h 5091764"/>
              <a:gd name="connsiteX172" fmla="*/ 3192653 w 4659336"/>
              <a:gd name="connsiteY172" fmla="*/ 308008 h 5091764"/>
              <a:gd name="connsiteX173" fmla="*/ 3221528 w 4659336"/>
              <a:gd name="connsiteY173" fmla="*/ 288758 h 5091764"/>
              <a:gd name="connsiteX174" fmla="*/ 3250404 w 4659336"/>
              <a:gd name="connsiteY174" fmla="*/ 259882 h 5091764"/>
              <a:gd name="connsiteX175" fmla="*/ 3308156 w 4659336"/>
              <a:gd name="connsiteY175" fmla="*/ 192505 h 5091764"/>
              <a:gd name="connsiteX176" fmla="*/ 3317781 w 4659336"/>
              <a:gd name="connsiteY176" fmla="*/ 144379 h 5091764"/>
              <a:gd name="connsiteX177" fmla="*/ 3337032 w 4659336"/>
              <a:gd name="connsiteY177" fmla="*/ 86627 h 5091764"/>
              <a:gd name="connsiteX178" fmla="*/ 3356282 w 4659336"/>
              <a:gd name="connsiteY178" fmla="*/ 19251 h 5091764"/>
              <a:gd name="connsiteX179" fmla="*/ 3385158 w 4659336"/>
              <a:gd name="connsiteY179" fmla="*/ 0 h 5091764"/>
              <a:gd name="connsiteX180" fmla="*/ 3462160 w 4659336"/>
              <a:gd name="connsiteY180" fmla="*/ 28876 h 5091764"/>
              <a:gd name="connsiteX181" fmla="*/ 3491036 w 4659336"/>
              <a:gd name="connsiteY181" fmla="*/ 57752 h 5091764"/>
              <a:gd name="connsiteX182" fmla="*/ 3519912 w 4659336"/>
              <a:gd name="connsiteY182" fmla="*/ 77002 h 5091764"/>
              <a:gd name="connsiteX183" fmla="*/ 3539162 w 4659336"/>
              <a:gd name="connsiteY183" fmla="*/ 115503 h 5091764"/>
              <a:gd name="connsiteX184" fmla="*/ 3568038 w 4659336"/>
              <a:gd name="connsiteY184" fmla="*/ 154004 h 5091764"/>
              <a:gd name="connsiteX185" fmla="*/ 3577663 w 4659336"/>
              <a:gd name="connsiteY185" fmla="*/ 182880 h 5091764"/>
              <a:gd name="connsiteX186" fmla="*/ 3616164 w 4659336"/>
              <a:gd name="connsiteY186" fmla="*/ 240632 h 5091764"/>
              <a:gd name="connsiteX187" fmla="*/ 3664290 w 4659336"/>
              <a:gd name="connsiteY187" fmla="*/ 317634 h 5091764"/>
              <a:gd name="connsiteX188" fmla="*/ 3702792 w 4659336"/>
              <a:gd name="connsiteY188" fmla="*/ 365760 h 5091764"/>
              <a:gd name="connsiteX189" fmla="*/ 3722042 w 4659336"/>
              <a:gd name="connsiteY189" fmla="*/ 394636 h 5091764"/>
              <a:gd name="connsiteX190" fmla="*/ 3760543 w 4659336"/>
              <a:gd name="connsiteY190" fmla="*/ 413886 h 5091764"/>
              <a:gd name="connsiteX191" fmla="*/ 3827920 w 4659336"/>
              <a:gd name="connsiteY191" fmla="*/ 481263 h 5091764"/>
              <a:gd name="connsiteX192" fmla="*/ 3837545 w 4659336"/>
              <a:gd name="connsiteY192" fmla="*/ 510139 h 5091764"/>
              <a:gd name="connsiteX193" fmla="*/ 3895297 w 4659336"/>
              <a:gd name="connsiteY193" fmla="*/ 539015 h 5091764"/>
              <a:gd name="connsiteX194" fmla="*/ 3953048 w 4659336"/>
              <a:gd name="connsiteY194" fmla="*/ 596766 h 5091764"/>
              <a:gd name="connsiteX195" fmla="*/ 4010800 w 4659336"/>
              <a:gd name="connsiteY195" fmla="*/ 635267 h 5091764"/>
              <a:gd name="connsiteX196" fmla="*/ 4039676 w 4659336"/>
              <a:gd name="connsiteY196" fmla="*/ 654518 h 5091764"/>
              <a:gd name="connsiteX197" fmla="*/ 4068552 w 4659336"/>
              <a:gd name="connsiteY197" fmla="*/ 683394 h 5091764"/>
              <a:gd name="connsiteX198" fmla="*/ 4135928 w 4659336"/>
              <a:gd name="connsiteY198" fmla="*/ 712269 h 5091764"/>
              <a:gd name="connsiteX199" fmla="*/ 4203305 w 4659336"/>
              <a:gd name="connsiteY199" fmla="*/ 750771 h 5091764"/>
              <a:gd name="connsiteX200" fmla="*/ 4261057 w 4659336"/>
              <a:gd name="connsiteY200" fmla="*/ 770021 h 5091764"/>
              <a:gd name="connsiteX201" fmla="*/ 4289933 w 4659336"/>
              <a:gd name="connsiteY201" fmla="*/ 789272 h 5091764"/>
              <a:gd name="connsiteX202" fmla="*/ 4328434 w 4659336"/>
              <a:gd name="connsiteY202" fmla="*/ 827773 h 5091764"/>
              <a:gd name="connsiteX203" fmla="*/ 4415061 w 4659336"/>
              <a:gd name="connsiteY203" fmla="*/ 875899 h 5091764"/>
              <a:gd name="connsiteX204" fmla="*/ 4443937 w 4659336"/>
              <a:gd name="connsiteY204" fmla="*/ 885524 h 5091764"/>
              <a:gd name="connsiteX205" fmla="*/ 4453562 w 4659336"/>
              <a:gd name="connsiteY205" fmla="*/ 914400 h 5091764"/>
              <a:gd name="connsiteX206" fmla="*/ 4482438 w 4659336"/>
              <a:gd name="connsiteY206" fmla="*/ 885524 h 5091764"/>
              <a:gd name="connsiteX0" fmla="*/ 4482438 w 4659336"/>
              <a:gd name="connsiteY0" fmla="*/ 885524 h 5091764"/>
              <a:gd name="connsiteX1" fmla="*/ 4482438 w 4659336"/>
              <a:gd name="connsiteY1" fmla="*/ 885524 h 5091764"/>
              <a:gd name="connsiteX2" fmla="*/ 4501688 w 4659336"/>
              <a:gd name="connsiteY2" fmla="*/ 2069432 h 5091764"/>
              <a:gd name="connsiteX3" fmla="*/ 4549815 w 4659336"/>
              <a:gd name="connsiteY3" fmla="*/ 2127183 h 5091764"/>
              <a:gd name="connsiteX4" fmla="*/ 4559440 w 4659336"/>
              <a:gd name="connsiteY4" fmla="*/ 2175309 h 5091764"/>
              <a:gd name="connsiteX5" fmla="*/ 4569065 w 4659336"/>
              <a:gd name="connsiteY5" fmla="*/ 2723949 h 5091764"/>
              <a:gd name="connsiteX6" fmla="*/ 4588316 w 4659336"/>
              <a:gd name="connsiteY6" fmla="*/ 2858703 h 5091764"/>
              <a:gd name="connsiteX7" fmla="*/ 4597941 w 4659336"/>
              <a:gd name="connsiteY7" fmla="*/ 2945331 h 5091764"/>
              <a:gd name="connsiteX8" fmla="*/ 4607566 w 4659336"/>
              <a:gd name="connsiteY8" fmla="*/ 3022333 h 5091764"/>
              <a:gd name="connsiteX9" fmla="*/ 4452704 w 4659336"/>
              <a:gd name="connsiteY9" fmla="*/ 4090737 h 5091764"/>
              <a:gd name="connsiteX10" fmla="*/ 4626817 w 4659336"/>
              <a:gd name="connsiteY10" fmla="*/ 4138863 h 5091764"/>
              <a:gd name="connsiteX11" fmla="*/ 4646067 w 4659336"/>
              <a:gd name="connsiteY11" fmla="*/ 4177364 h 5091764"/>
              <a:gd name="connsiteX12" fmla="*/ 4478552 w 4659336"/>
              <a:gd name="connsiteY12" fmla="*/ 4316560 h 5091764"/>
              <a:gd name="connsiteX13" fmla="*/ 4636442 w 4659336"/>
              <a:gd name="connsiteY13" fmla="*/ 4639377 h 5091764"/>
              <a:gd name="connsiteX14" fmla="*/ 4626817 w 4659336"/>
              <a:gd name="connsiteY14" fmla="*/ 4668253 h 5091764"/>
              <a:gd name="connsiteX15" fmla="*/ 4493689 w 4659336"/>
              <a:gd name="connsiteY15" fmla="*/ 4897963 h 5091764"/>
              <a:gd name="connsiteX16" fmla="*/ 4569065 w 4659336"/>
              <a:gd name="connsiteY16" fmla="*/ 4937760 h 5091764"/>
              <a:gd name="connsiteX17" fmla="*/ 4559440 w 4659336"/>
              <a:gd name="connsiteY17" fmla="*/ 4985886 h 5091764"/>
              <a:gd name="connsiteX18" fmla="*/ 4445021 w 4659336"/>
              <a:gd name="connsiteY18" fmla="*/ 4967933 h 5091764"/>
              <a:gd name="connsiteX19" fmla="*/ 4443937 w 4659336"/>
              <a:gd name="connsiteY19" fmla="*/ 5005137 h 5091764"/>
              <a:gd name="connsiteX20" fmla="*/ 4415061 w 4659336"/>
              <a:gd name="connsiteY20" fmla="*/ 5014762 h 5091764"/>
              <a:gd name="connsiteX21" fmla="*/ 4078177 w 4659336"/>
              <a:gd name="connsiteY21" fmla="*/ 4995512 h 5091764"/>
              <a:gd name="connsiteX22" fmla="*/ 3904922 w 4659336"/>
              <a:gd name="connsiteY22" fmla="*/ 5005137 h 5091764"/>
              <a:gd name="connsiteX23" fmla="*/ 3866421 w 4659336"/>
              <a:gd name="connsiteY23" fmla="*/ 5014762 h 5091764"/>
              <a:gd name="connsiteX24" fmla="*/ 3779794 w 4659336"/>
              <a:gd name="connsiteY24" fmla="*/ 5034013 h 5091764"/>
              <a:gd name="connsiteX25" fmla="*/ 3702792 w 4659336"/>
              <a:gd name="connsiteY25" fmla="*/ 5062888 h 5091764"/>
              <a:gd name="connsiteX26" fmla="*/ 3645040 w 4659336"/>
              <a:gd name="connsiteY26" fmla="*/ 5082139 h 5091764"/>
              <a:gd name="connsiteX27" fmla="*/ 3616164 w 4659336"/>
              <a:gd name="connsiteY27" fmla="*/ 5091764 h 5091764"/>
              <a:gd name="connsiteX28" fmla="*/ 3250404 w 4659336"/>
              <a:gd name="connsiteY28" fmla="*/ 5082139 h 5091764"/>
              <a:gd name="connsiteX29" fmla="*/ 3240779 w 4659336"/>
              <a:gd name="connsiteY29" fmla="*/ 5043638 h 5091764"/>
              <a:gd name="connsiteX30" fmla="*/ 3231154 w 4659336"/>
              <a:gd name="connsiteY30" fmla="*/ 4937760 h 5091764"/>
              <a:gd name="connsiteX31" fmla="*/ 3211903 w 4659336"/>
              <a:gd name="connsiteY31" fmla="*/ 4899259 h 5091764"/>
              <a:gd name="connsiteX32" fmla="*/ 3192653 w 4659336"/>
              <a:gd name="connsiteY32" fmla="*/ 4841507 h 5091764"/>
              <a:gd name="connsiteX33" fmla="*/ 3183027 w 4659336"/>
              <a:gd name="connsiteY33" fmla="*/ 4793381 h 5091764"/>
              <a:gd name="connsiteX34" fmla="*/ 3154152 w 4659336"/>
              <a:gd name="connsiteY34" fmla="*/ 4754880 h 5091764"/>
              <a:gd name="connsiteX35" fmla="*/ 3134901 w 4659336"/>
              <a:gd name="connsiteY35" fmla="*/ 4706754 h 5091764"/>
              <a:gd name="connsiteX36" fmla="*/ 3115650 w 4659336"/>
              <a:gd name="connsiteY36" fmla="*/ 4398745 h 5091764"/>
              <a:gd name="connsiteX37" fmla="*/ 3106025 w 4659336"/>
              <a:gd name="connsiteY37" fmla="*/ 4225491 h 5091764"/>
              <a:gd name="connsiteX38" fmla="*/ 3096400 w 4659336"/>
              <a:gd name="connsiteY38" fmla="*/ 4196615 h 5091764"/>
              <a:gd name="connsiteX39" fmla="*/ 2961646 w 4659336"/>
              <a:gd name="connsiteY39" fmla="*/ 4186989 h 5091764"/>
              <a:gd name="connsiteX40" fmla="*/ 2923145 w 4659336"/>
              <a:gd name="connsiteY40" fmla="*/ 4167739 h 5091764"/>
              <a:gd name="connsiteX41" fmla="*/ 2778766 w 4659336"/>
              <a:gd name="connsiteY41" fmla="*/ 4138863 h 5091764"/>
              <a:gd name="connsiteX42" fmla="*/ 2807642 w 4659336"/>
              <a:gd name="connsiteY42" fmla="*/ 4023360 h 5091764"/>
              <a:gd name="connsiteX43" fmla="*/ 2836518 w 4659336"/>
              <a:gd name="connsiteY43" fmla="*/ 4004109 h 5091764"/>
              <a:gd name="connsiteX44" fmla="*/ 2894269 w 4659336"/>
              <a:gd name="connsiteY44" fmla="*/ 3907857 h 5091764"/>
              <a:gd name="connsiteX45" fmla="*/ 2913520 w 4659336"/>
              <a:gd name="connsiteY45" fmla="*/ 3878981 h 5091764"/>
              <a:gd name="connsiteX46" fmla="*/ 2923145 w 4659336"/>
              <a:gd name="connsiteY46" fmla="*/ 3850105 h 5091764"/>
              <a:gd name="connsiteX47" fmla="*/ 2942396 w 4659336"/>
              <a:gd name="connsiteY47" fmla="*/ 3821229 h 5091764"/>
              <a:gd name="connsiteX48" fmla="*/ 2847227 w 4659336"/>
              <a:gd name="connsiteY48" fmla="*/ 3831271 h 5091764"/>
              <a:gd name="connsiteX49" fmla="*/ 2864745 w 4659336"/>
              <a:gd name="connsiteY49" fmla="*/ 3784440 h 5091764"/>
              <a:gd name="connsiteX50" fmla="*/ 2834680 w 4659336"/>
              <a:gd name="connsiteY50" fmla="*/ 3805264 h 5091764"/>
              <a:gd name="connsiteX51" fmla="*/ 2776929 w 4659336"/>
              <a:gd name="connsiteY51" fmla="*/ 3854963 h 5091764"/>
              <a:gd name="connsiteX52" fmla="*/ 2616327 w 4659336"/>
              <a:gd name="connsiteY52" fmla="*/ 3773658 h 5091764"/>
              <a:gd name="connsiteX53" fmla="*/ 2568306 w 4659336"/>
              <a:gd name="connsiteY53" fmla="*/ 3728261 h 5091764"/>
              <a:gd name="connsiteX54" fmla="*/ 2527967 w 4659336"/>
              <a:gd name="connsiteY54" fmla="*/ 3703689 h 5091764"/>
              <a:gd name="connsiteX55" fmla="*/ 2491846 w 4659336"/>
              <a:gd name="connsiteY55" fmla="*/ 3644503 h 5091764"/>
              <a:gd name="connsiteX56" fmla="*/ 2389433 w 4659336"/>
              <a:gd name="connsiteY56" fmla="*/ 3654266 h 5091764"/>
              <a:gd name="connsiteX57" fmla="*/ 2372020 w 4659336"/>
              <a:gd name="connsiteY57" fmla="*/ 3657274 h 5091764"/>
              <a:gd name="connsiteX58" fmla="*/ 2326274 w 4659336"/>
              <a:gd name="connsiteY58" fmla="*/ 3614608 h 5091764"/>
              <a:gd name="connsiteX59" fmla="*/ 2325732 w 4659336"/>
              <a:gd name="connsiteY59" fmla="*/ 3625668 h 5091764"/>
              <a:gd name="connsiteX60" fmla="*/ 2295017 w 4659336"/>
              <a:gd name="connsiteY60" fmla="*/ 3610582 h 5091764"/>
              <a:gd name="connsiteX61" fmla="*/ 2267247 w 4659336"/>
              <a:gd name="connsiteY61" fmla="*/ 3611875 h 5091764"/>
              <a:gd name="connsiteX62" fmla="*/ 2156800 w 4659336"/>
              <a:gd name="connsiteY62" fmla="*/ 3613451 h 5091764"/>
              <a:gd name="connsiteX63" fmla="*/ 1948403 w 4659336"/>
              <a:gd name="connsiteY63" fmla="*/ 3573231 h 5091764"/>
              <a:gd name="connsiteX64" fmla="*/ 1775690 w 4659336"/>
              <a:gd name="connsiteY64" fmla="*/ 3416365 h 5091764"/>
              <a:gd name="connsiteX65" fmla="*/ 1686161 w 4659336"/>
              <a:gd name="connsiteY65" fmla="*/ 3283097 h 5091764"/>
              <a:gd name="connsiteX66" fmla="*/ 1556358 w 4659336"/>
              <a:gd name="connsiteY66" fmla="*/ 3147461 h 5091764"/>
              <a:gd name="connsiteX67" fmla="*/ 1527482 w 4659336"/>
              <a:gd name="connsiteY67" fmla="*/ 3176337 h 5091764"/>
              <a:gd name="connsiteX68" fmla="*/ 1488981 w 4659336"/>
              <a:gd name="connsiteY68" fmla="*/ 3195587 h 5091764"/>
              <a:gd name="connsiteX69" fmla="*/ 1469730 w 4659336"/>
              <a:gd name="connsiteY69" fmla="*/ 3224463 h 5091764"/>
              <a:gd name="connsiteX70" fmla="*/ 1402354 w 4659336"/>
              <a:gd name="connsiteY70" fmla="*/ 3253339 h 5091764"/>
              <a:gd name="connsiteX71" fmla="*/ 1334977 w 4659336"/>
              <a:gd name="connsiteY71" fmla="*/ 3301465 h 5091764"/>
              <a:gd name="connsiteX72" fmla="*/ 1277225 w 4659336"/>
              <a:gd name="connsiteY72" fmla="*/ 3320716 h 5091764"/>
              <a:gd name="connsiteX73" fmla="*/ 1238724 w 4659336"/>
              <a:gd name="connsiteY73" fmla="*/ 3349592 h 5091764"/>
              <a:gd name="connsiteX74" fmla="*/ 1180973 w 4659336"/>
              <a:gd name="connsiteY74" fmla="*/ 3368842 h 5091764"/>
              <a:gd name="connsiteX75" fmla="*/ 1142472 w 4659336"/>
              <a:gd name="connsiteY75" fmla="*/ 3388093 h 5091764"/>
              <a:gd name="connsiteX76" fmla="*/ 1093573 w 4659336"/>
              <a:gd name="connsiteY76" fmla="*/ 3510966 h 5091764"/>
              <a:gd name="connsiteX77" fmla="*/ 940341 w 4659336"/>
              <a:gd name="connsiteY77" fmla="*/ 3445844 h 5091764"/>
              <a:gd name="connsiteX78" fmla="*/ 967044 w 4659336"/>
              <a:gd name="connsiteY78" fmla="*/ 3559826 h 5091764"/>
              <a:gd name="connsiteX79" fmla="*/ 872964 w 4659336"/>
              <a:gd name="connsiteY79" fmla="*/ 3474720 h 5091764"/>
              <a:gd name="connsiteX80" fmla="*/ 834463 w 4659336"/>
              <a:gd name="connsiteY80" fmla="*/ 3493971 h 5091764"/>
              <a:gd name="connsiteX81" fmla="*/ 767086 w 4659336"/>
              <a:gd name="connsiteY81" fmla="*/ 3513221 h 5091764"/>
              <a:gd name="connsiteX82" fmla="*/ 738210 w 4659336"/>
              <a:gd name="connsiteY82" fmla="*/ 3532472 h 5091764"/>
              <a:gd name="connsiteX83" fmla="*/ 604326 w 4659336"/>
              <a:gd name="connsiteY83" fmla="*/ 3657547 h 5091764"/>
              <a:gd name="connsiteX84" fmla="*/ 603457 w 4659336"/>
              <a:gd name="connsiteY84" fmla="*/ 3503596 h 5091764"/>
              <a:gd name="connsiteX85" fmla="*/ 473579 w 4659336"/>
              <a:gd name="connsiteY85" fmla="*/ 3490025 h 5091764"/>
              <a:gd name="connsiteX86" fmla="*/ 526455 w 4659336"/>
              <a:gd name="connsiteY86" fmla="*/ 3397718 h 5091764"/>
              <a:gd name="connsiteX87" fmla="*/ 497579 w 4659336"/>
              <a:gd name="connsiteY87" fmla="*/ 3378467 h 5091764"/>
              <a:gd name="connsiteX88" fmla="*/ 468703 w 4659336"/>
              <a:gd name="connsiteY88" fmla="*/ 3349592 h 5091764"/>
              <a:gd name="connsiteX89" fmla="*/ 478328 w 4659336"/>
              <a:gd name="connsiteY89" fmla="*/ 3262964 h 5091764"/>
              <a:gd name="connsiteX90" fmla="*/ 516829 w 4659336"/>
              <a:gd name="connsiteY90" fmla="*/ 3224463 h 5091764"/>
              <a:gd name="connsiteX91" fmla="*/ 584206 w 4659336"/>
              <a:gd name="connsiteY91" fmla="*/ 3195587 h 5091764"/>
              <a:gd name="connsiteX92" fmla="*/ 613082 w 4659336"/>
              <a:gd name="connsiteY92" fmla="*/ 3166712 h 5091764"/>
              <a:gd name="connsiteX93" fmla="*/ 651583 w 4659336"/>
              <a:gd name="connsiteY93" fmla="*/ 3147461 h 5091764"/>
              <a:gd name="connsiteX94" fmla="*/ 670834 w 4659336"/>
              <a:gd name="connsiteY94" fmla="*/ 3118585 h 5091764"/>
              <a:gd name="connsiteX95" fmla="*/ 680459 w 4659336"/>
              <a:gd name="connsiteY95" fmla="*/ 3089709 h 5091764"/>
              <a:gd name="connsiteX96" fmla="*/ 728585 w 4659336"/>
              <a:gd name="connsiteY96" fmla="*/ 3031958 h 5091764"/>
              <a:gd name="connsiteX97" fmla="*/ 747836 w 4659336"/>
              <a:gd name="connsiteY97" fmla="*/ 3003082 h 5091764"/>
              <a:gd name="connsiteX98" fmla="*/ 757461 w 4659336"/>
              <a:gd name="connsiteY98" fmla="*/ 2964581 h 5091764"/>
              <a:gd name="connsiteX99" fmla="*/ 651583 w 4659336"/>
              <a:gd name="connsiteY99" fmla="*/ 2887579 h 5091764"/>
              <a:gd name="connsiteX100" fmla="*/ 564956 w 4659336"/>
              <a:gd name="connsiteY100" fmla="*/ 2839453 h 5091764"/>
              <a:gd name="connsiteX101" fmla="*/ 536080 w 4659336"/>
              <a:gd name="connsiteY101" fmla="*/ 2800952 h 5091764"/>
              <a:gd name="connsiteX102" fmla="*/ 478328 w 4659336"/>
              <a:gd name="connsiteY102" fmla="*/ 2781701 h 5091764"/>
              <a:gd name="connsiteX103" fmla="*/ 439827 w 4659336"/>
              <a:gd name="connsiteY103" fmla="*/ 2762451 h 5091764"/>
              <a:gd name="connsiteX104" fmla="*/ 420577 w 4659336"/>
              <a:gd name="connsiteY104" fmla="*/ 2733575 h 5091764"/>
              <a:gd name="connsiteX105" fmla="*/ 391701 w 4659336"/>
              <a:gd name="connsiteY105" fmla="*/ 2714324 h 5091764"/>
              <a:gd name="connsiteX106" fmla="*/ 353200 w 4659336"/>
              <a:gd name="connsiteY106" fmla="*/ 2666198 h 5091764"/>
              <a:gd name="connsiteX107" fmla="*/ 324324 w 4659336"/>
              <a:gd name="connsiteY107" fmla="*/ 2627697 h 5091764"/>
              <a:gd name="connsiteX108" fmla="*/ 285823 w 4659336"/>
              <a:gd name="connsiteY108" fmla="*/ 2618072 h 5091764"/>
              <a:gd name="connsiteX109" fmla="*/ 228072 w 4659336"/>
              <a:gd name="connsiteY109" fmla="*/ 2589196 h 5091764"/>
              <a:gd name="connsiteX110" fmla="*/ 218446 w 4659336"/>
              <a:gd name="connsiteY110" fmla="*/ 2560320 h 5091764"/>
              <a:gd name="connsiteX111" fmla="*/ 189570 w 4659336"/>
              <a:gd name="connsiteY111" fmla="*/ 2531444 h 5091764"/>
              <a:gd name="connsiteX112" fmla="*/ 160695 w 4659336"/>
              <a:gd name="connsiteY112" fmla="*/ 2492943 h 5091764"/>
              <a:gd name="connsiteX113" fmla="*/ 141444 w 4659336"/>
              <a:gd name="connsiteY113" fmla="*/ 2377440 h 5091764"/>
              <a:gd name="connsiteX114" fmla="*/ 131819 w 4659336"/>
              <a:gd name="connsiteY114" fmla="*/ 2338939 h 5091764"/>
              <a:gd name="connsiteX115" fmla="*/ 122194 w 4659336"/>
              <a:gd name="connsiteY115" fmla="*/ 2281187 h 5091764"/>
              <a:gd name="connsiteX116" fmla="*/ 93318 w 4659336"/>
              <a:gd name="connsiteY116" fmla="*/ 2184935 h 5091764"/>
              <a:gd name="connsiteX117" fmla="*/ 74067 w 4659336"/>
              <a:gd name="connsiteY117" fmla="*/ 2088682 h 5091764"/>
              <a:gd name="connsiteX118" fmla="*/ 35566 w 4659336"/>
              <a:gd name="connsiteY118" fmla="*/ 2011680 h 5091764"/>
              <a:gd name="connsiteX119" fmla="*/ 25941 w 4659336"/>
              <a:gd name="connsiteY119" fmla="*/ 1944303 h 5091764"/>
              <a:gd name="connsiteX120" fmla="*/ 16316 w 4659336"/>
              <a:gd name="connsiteY120" fmla="*/ 1915427 h 5091764"/>
              <a:gd name="connsiteX121" fmla="*/ 45192 w 4659336"/>
              <a:gd name="connsiteY121" fmla="*/ 1549667 h 5091764"/>
              <a:gd name="connsiteX122" fmla="*/ 54817 w 4659336"/>
              <a:gd name="connsiteY122" fmla="*/ 1443789 h 5091764"/>
              <a:gd name="connsiteX123" fmla="*/ 64442 w 4659336"/>
              <a:gd name="connsiteY123" fmla="*/ 1405288 h 5091764"/>
              <a:gd name="connsiteX124" fmla="*/ 83693 w 4659336"/>
              <a:gd name="connsiteY124" fmla="*/ 1347537 h 5091764"/>
              <a:gd name="connsiteX125" fmla="*/ 653738 w 4659336"/>
              <a:gd name="connsiteY125" fmla="*/ 1674470 h 5091764"/>
              <a:gd name="connsiteX126" fmla="*/ 709335 w 4659336"/>
              <a:gd name="connsiteY126" fmla="*/ 1280160 h 5091764"/>
              <a:gd name="connsiteX127" fmla="*/ 747836 w 4659336"/>
              <a:gd name="connsiteY127" fmla="*/ 1270535 h 5091764"/>
              <a:gd name="connsiteX128" fmla="*/ 959592 w 4659336"/>
              <a:gd name="connsiteY128" fmla="*/ 1260909 h 5091764"/>
              <a:gd name="connsiteX129" fmla="*/ 1075095 w 4659336"/>
              <a:gd name="connsiteY129" fmla="*/ 1222408 h 5091764"/>
              <a:gd name="connsiteX130" fmla="*/ 1190598 w 4659336"/>
              <a:gd name="connsiteY130" fmla="*/ 1174282 h 5091764"/>
              <a:gd name="connsiteX131" fmla="*/ 1209848 w 4659336"/>
              <a:gd name="connsiteY131" fmla="*/ 1145406 h 5091764"/>
              <a:gd name="connsiteX132" fmla="*/ 1289772 w 4659336"/>
              <a:gd name="connsiteY132" fmla="*/ 1191080 h 5091764"/>
              <a:gd name="connsiteX133" fmla="*/ 1327084 w 4659336"/>
              <a:gd name="connsiteY133" fmla="*/ 1214634 h 5091764"/>
              <a:gd name="connsiteX134" fmla="*/ 1402354 w 4659336"/>
              <a:gd name="connsiteY134" fmla="*/ 1205008 h 5091764"/>
              <a:gd name="connsiteX135" fmla="*/ 1500339 w 4659336"/>
              <a:gd name="connsiteY135" fmla="*/ 1206443 h 5091764"/>
              <a:gd name="connsiteX136" fmla="*/ 1750912 w 4659336"/>
              <a:gd name="connsiteY136" fmla="*/ 1513987 h 5091764"/>
              <a:gd name="connsiteX137" fmla="*/ 1817748 w 4659336"/>
              <a:gd name="connsiteY137" fmla="*/ 1343046 h 5091764"/>
              <a:gd name="connsiteX138" fmla="*/ 1805636 w 4659336"/>
              <a:gd name="connsiteY138" fmla="*/ 1298947 h 5091764"/>
              <a:gd name="connsiteX139" fmla="*/ 1865226 w 4659336"/>
              <a:gd name="connsiteY139" fmla="*/ 1325229 h 5091764"/>
              <a:gd name="connsiteX140" fmla="*/ 1920597 w 4659336"/>
              <a:gd name="connsiteY140" fmla="*/ 1293625 h 5091764"/>
              <a:gd name="connsiteX141" fmla="*/ 1945255 w 4659336"/>
              <a:gd name="connsiteY141" fmla="*/ 1239898 h 5091764"/>
              <a:gd name="connsiteX142" fmla="*/ 1990354 w 4659336"/>
              <a:gd name="connsiteY142" fmla="*/ 1255123 h 5091764"/>
              <a:gd name="connsiteX143" fmla="*/ 2012526 w 4659336"/>
              <a:gd name="connsiteY143" fmla="*/ 1209588 h 5091764"/>
              <a:gd name="connsiteX144" fmla="*/ 2041402 w 4659336"/>
              <a:gd name="connsiteY144" fmla="*/ 1198529 h 5091764"/>
              <a:gd name="connsiteX145" fmla="*/ 2067250 w 4659336"/>
              <a:gd name="connsiteY145" fmla="*/ 1064794 h 5091764"/>
              <a:gd name="connsiteX146" fmla="*/ 2047246 w 4659336"/>
              <a:gd name="connsiteY146" fmla="*/ 837398 h 5091764"/>
              <a:gd name="connsiteX147" fmla="*/ 2076122 w 4659336"/>
              <a:gd name="connsiteY147" fmla="*/ 818147 h 5091764"/>
              <a:gd name="connsiteX148" fmla="*/ 2114623 w 4659336"/>
              <a:gd name="connsiteY148" fmla="*/ 808522 h 5091764"/>
              <a:gd name="connsiteX149" fmla="*/ 2162749 w 4659336"/>
              <a:gd name="connsiteY149" fmla="*/ 789272 h 5091764"/>
              <a:gd name="connsiteX150" fmla="*/ 2191625 w 4659336"/>
              <a:gd name="connsiteY150" fmla="*/ 731520 h 5091764"/>
              <a:gd name="connsiteX151" fmla="*/ 2220501 w 4659336"/>
              <a:gd name="connsiteY151" fmla="*/ 721895 h 5091764"/>
              <a:gd name="connsiteX152" fmla="*/ 2249377 w 4659336"/>
              <a:gd name="connsiteY152" fmla="*/ 635267 h 5091764"/>
              <a:gd name="connsiteX153" fmla="*/ 2287878 w 4659336"/>
              <a:gd name="connsiteY153" fmla="*/ 606392 h 5091764"/>
              <a:gd name="connsiteX154" fmla="*/ 2326379 w 4659336"/>
              <a:gd name="connsiteY154" fmla="*/ 596766 h 5091764"/>
              <a:gd name="connsiteX155" fmla="*/ 2355255 w 4659336"/>
              <a:gd name="connsiteY155" fmla="*/ 616017 h 5091764"/>
              <a:gd name="connsiteX156" fmla="*/ 2384130 w 4659336"/>
              <a:gd name="connsiteY156" fmla="*/ 625642 h 5091764"/>
              <a:gd name="connsiteX157" fmla="*/ 2422632 w 4659336"/>
              <a:gd name="connsiteY157" fmla="*/ 654518 h 5091764"/>
              <a:gd name="connsiteX158" fmla="*/ 2499634 w 4659336"/>
              <a:gd name="connsiteY158" fmla="*/ 683394 h 5091764"/>
              <a:gd name="connsiteX159" fmla="*/ 2528509 w 4659336"/>
              <a:gd name="connsiteY159" fmla="*/ 702644 h 5091764"/>
              <a:gd name="connsiteX160" fmla="*/ 2701764 w 4659336"/>
              <a:gd name="connsiteY160" fmla="*/ 693019 h 5091764"/>
              <a:gd name="connsiteX161" fmla="*/ 2749890 w 4659336"/>
              <a:gd name="connsiteY161" fmla="*/ 673768 h 5091764"/>
              <a:gd name="connsiteX162" fmla="*/ 2817267 w 4659336"/>
              <a:gd name="connsiteY162" fmla="*/ 654518 h 5091764"/>
              <a:gd name="connsiteX163" fmla="*/ 2855768 w 4659336"/>
              <a:gd name="connsiteY163" fmla="*/ 635267 h 5091764"/>
              <a:gd name="connsiteX164" fmla="*/ 2923145 w 4659336"/>
              <a:gd name="connsiteY164" fmla="*/ 587141 h 5091764"/>
              <a:gd name="connsiteX165" fmla="*/ 2952021 w 4659336"/>
              <a:gd name="connsiteY165" fmla="*/ 567891 h 5091764"/>
              <a:gd name="connsiteX166" fmla="*/ 3009773 w 4659336"/>
              <a:gd name="connsiteY166" fmla="*/ 539015 h 5091764"/>
              <a:gd name="connsiteX167" fmla="*/ 3077149 w 4659336"/>
              <a:gd name="connsiteY167" fmla="*/ 471638 h 5091764"/>
              <a:gd name="connsiteX168" fmla="*/ 3096400 w 4659336"/>
              <a:gd name="connsiteY168" fmla="*/ 433137 h 5091764"/>
              <a:gd name="connsiteX169" fmla="*/ 3125276 w 4659336"/>
              <a:gd name="connsiteY169" fmla="*/ 413886 h 5091764"/>
              <a:gd name="connsiteX170" fmla="*/ 3154152 w 4659336"/>
              <a:gd name="connsiteY170" fmla="*/ 375385 h 5091764"/>
              <a:gd name="connsiteX171" fmla="*/ 3183027 w 4659336"/>
              <a:gd name="connsiteY171" fmla="*/ 346509 h 5091764"/>
              <a:gd name="connsiteX172" fmla="*/ 3192653 w 4659336"/>
              <a:gd name="connsiteY172" fmla="*/ 308008 h 5091764"/>
              <a:gd name="connsiteX173" fmla="*/ 3221528 w 4659336"/>
              <a:gd name="connsiteY173" fmla="*/ 288758 h 5091764"/>
              <a:gd name="connsiteX174" fmla="*/ 3250404 w 4659336"/>
              <a:gd name="connsiteY174" fmla="*/ 259882 h 5091764"/>
              <a:gd name="connsiteX175" fmla="*/ 3308156 w 4659336"/>
              <a:gd name="connsiteY175" fmla="*/ 192505 h 5091764"/>
              <a:gd name="connsiteX176" fmla="*/ 3317781 w 4659336"/>
              <a:gd name="connsiteY176" fmla="*/ 144379 h 5091764"/>
              <a:gd name="connsiteX177" fmla="*/ 3337032 w 4659336"/>
              <a:gd name="connsiteY177" fmla="*/ 86627 h 5091764"/>
              <a:gd name="connsiteX178" fmla="*/ 3356282 w 4659336"/>
              <a:gd name="connsiteY178" fmla="*/ 19251 h 5091764"/>
              <a:gd name="connsiteX179" fmla="*/ 3385158 w 4659336"/>
              <a:gd name="connsiteY179" fmla="*/ 0 h 5091764"/>
              <a:gd name="connsiteX180" fmla="*/ 3462160 w 4659336"/>
              <a:gd name="connsiteY180" fmla="*/ 28876 h 5091764"/>
              <a:gd name="connsiteX181" fmla="*/ 3491036 w 4659336"/>
              <a:gd name="connsiteY181" fmla="*/ 57752 h 5091764"/>
              <a:gd name="connsiteX182" fmla="*/ 3519912 w 4659336"/>
              <a:gd name="connsiteY182" fmla="*/ 77002 h 5091764"/>
              <a:gd name="connsiteX183" fmla="*/ 3539162 w 4659336"/>
              <a:gd name="connsiteY183" fmla="*/ 115503 h 5091764"/>
              <a:gd name="connsiteX184" fmla="*/ 3568038 w 4659336"/>
              <a:gd name="connsiteY184" fmla="*/ 154004 h 5091764"/>
              <a:gd name="connsiteX185" fmla="*/ 3577663 w 4659336"/>
              <a:gd name="connsiteY185" fmla="*/ 182880 h 5091764"/>
              <a:gd name="connsiteX186" fmla="*/ 3616164 w 4659336"/>
              <a:gd name="connsiteY186" fmla="*/ 240632 h 5091764"/>
              <a:gd name="connsiteX187" fmla="*/ 3664290 w 4659336"/>
              <a:gd name="connsiteY187" fmla="*/ 317634 h 5091764"/>
              <a:gd name="connsiteX188" fmla="*/ 3702792 w 4659336"/>
              <a:gd name="connsiteY188" fmla="*/ 365760 h 5091764"/>
              <a:gd name="connsiteX189" fmla="*/ 3722042 w 4659336"/>
              <a:gd name="connsiteY189" fmla="*/ 394636 h 5091764"/>
              <a:gd name="connsiteX190" fmla="*/ 3760543 w 4659336"/>
              <a:gd name="connsiteY190" fmla="*/ 413886 h 5091764"/>
              <a:gd name="connsiteX191" fmla="*/ 3827920 w 4659336"/>
              <a:gd name="connsiteY191" fmla="*/ 481263 h 5091764"/>
              <a:gd name="connsiteX192" fmla="*/ 3837545 w 4659336"/>
              <a:gd name="connsiteY192" fmla="*/ 510139 h 5091764"/>
              <a:gd name="connsiteX193" fmla="*/ 3895297 w 4659336"/>
              <a:gd name="connsiteY193" fmla="*/ 539015 h 5091764"/>
              <a:gd name="connsiteX194" fmla="*/ 3953048 w 4659336"/>
              <a:gd name="connsiteY194" fmla="*/ 596766 h 5091764"/>
              <a:gd name="connsiteX195" fmla="*/ 4010800 w 4659336"/>
              <a:gd name="connsiteY195" fmla="*/ 635267 h 5091764"/>
              <a:gd name="connsiteX196" fmla="*/ 4039676 w 4659336"/>
              <a:gd name="connsiteY196" fmla="*/ 654518 h 5091764"/>
              <a:gd name="connsiteX197" fmla="*/ 4068552 w 4659336"/>
              <a:gd name="connsiteY197" fmla="*/ 683394 h 5091764"/>
              <a:gd name="connsiteX198" fmla="*/ 4135928 w 4659336"/>
              <a:gd name="connsiteY198" fmla="*/ 712269 h 5091764"/>
              <a:gd name="connsiteX199" fmla="*/ 4203305 w 4659336"/>
              <a:gd name="connsiteY199" fmla="*/ 750771 h 5091764"/>
              <a:gd name="connsiteX200" fmla="*/ 4261057 w 4659336"/>
              <a:gd name="connsiteY200" fmla="*/ 770021 h 5091764"/>
              <a:gd name="connsiteX201" fmla="*/ 4289933 w 4659336"/>
              <a:gd name="connsiteY201" fmla="*/ 789272 h 5091764"/>
              <a:gd name="connsiteX202" fmla="*/ 4328434 w 4659336"/>
              <a:gd name="connsiteY202" fmla="*/ 827773 h 5091764"/>
              <a:gd name="connsiteX203" fmla="*/ 4415061 w 4659336"/>
              <a:gd name="connsiteY203" fmla="*/ 875899 h 5091764"/>
              <a:gd name="connsiteX204" fmla="*/ 4443937 w 4659336"/>
              <a:gd name="connsiteY204" fmla="*/ 885524 h 5091764"/>
              <a:gd name="connsiteX205" fmla="*/ 4453562 w 4659336"/>
              <a:gd name="connsiteY205" fmla="*/ 914400 h 5091764"/>
              <a:gd name="connsiteX206" fmla="*/ 4482438 w 4659336"/>
              <a:gd name="connsiteY206" fmla="*/ 885524 h 5091764"/>
              <a:gd name="connsiteX0" fmla="*/ 4482438 w 4659336"/>
              <a:gd name="connsiteY0" fmla="*/ 885524 h 5091764"/>
              <a:gd name="connsiteX1" fmla="*/ 4482438 w 4659336"/>
              <a:gd name="connsiteY1" fmla="*/ 885524 h 5091764"/>
              <a:gd name="connsiteX2" fmla="*/ 4501688 w 4659336"/>
              <a:gd name="connsiteY2" fmla="*/ 2069432 h 5091764"/>
              <a:gd name="connsiteX3" fmla="*/ 4549815 w 4659336"/>
              <a:gd name="connsiteY3" fmla="*/ 2127183 h 5091764"/>
              <a:gd name="connsiteX4" fmla="*/ 4559440 w 4659336"/>
              <a:gd name="connsiteY4" fmla="*/ 2175309 h 5091764"/>
              <a:gd name="connsiteX5" fmla="*/ 4569065 w 4659336"/>
              <a:gd name="connsiteY5" fmla="*/ 2723949 h 5091764"/>
              <a:gd name="connsiteX6" fmla="*/ 4588316 w 4659336"/>
              <a:gd name="connsiteY6" fmla="*/ 2858703 h 5091764"/>
              <a:gd name="connsiteX7" fmla="*/ 4597941 w 4659336"/>
              <a:gd name="connsiteY7" fmla="*/ 2945331 h 5091764"/>
              <a:gd name="connsiteX8" fmla="*/ 4607566 w 4659336"/>
              <a:gd name="connsiteY8" fmla="*/ 3022333 h 5091764"/>
              <a:gd name="connsiteX9" fmla="*/ 4452704 w 4659336"/>
              <a:gd name="connsiteY9" fmla="*/ 4090737 h 5091764"/>
              <a:gd name="connsiteX10" fmla="*/ 4626817 w 4659336"/>
              <a:gd name="connsiteY10" fmla="*/ 4138863 h 5091764"/>
              <a:gd name="connsiteX11" fmla="*/ 4646067 w 4659336"/>
              <a:gd name="connsiteY11" fmla="*/ 4177364 h 5091764"/>
              <a:gd name="connsiteX12" fmla="*/ 4478552 w 4659336"/>
              <a:gd name="connsiteY12" fmla="*/ 4316560 h 5091764"/>
              <a:gd name="connsiteX13" fmla="*/ 4636442 w 4659336"/>
              <a:gd name="connsiteY13" fmla="*/ 4639377 h 5091764"/>
              <a:gd name="connsiteX14" fmla="*/ 4626817 w 4659336"/>
              <a:gd name="connsiteY14" fmla="*/ 4668253 h 5091764"/>
              <a:gd name="connsiteX15" fmla="*/ 4493689 w 4659336"/>
              <a:gd name="connsiteY15" fmla="*/ 4897963 h 5091764"/>
              <a:gd name="connsiteX16" fmla="*/ 4569065 w 4659336"/>
              <a:gd name="connsiteY16" fmla="*/ 4937760 h 5091764"/>
              <a:gd name="connsiteX17" fmla="*/ 4559440 w 4659336"/>
              <a:gd name="connsiteY17" fmla="*/ 4985886 h 5091764"/>
              <a:gd name="connsiteX18" fmla="*/ 4445021 w 4659336"/>
              <a:gd name="connsiteY18" fmla="*/ 4967933 h 5091764"/>
              <a:gd name="connsiteX19" fmla="*/ 4443937 w 4659336"/>
              <a:gd name="connsiteY19" fmla="*/ 5005137 h 5091764"/>
              <a:gd name="connsiteX20" fmla="*/ 4415061 w 4659336"/>
              <a:gd name="connsiteY20" fmla="*/ 5014762 h 5091764"/>
              <a:gd name="connsiteX21" fmla="*/ 4078177 w 4659336"/>
              <a:gd name="connsiteY21" fmla="*/ 4995512 h 5091764"/>
              <a:gd name="connsiteX22" fmla="*/ 3904922 w 4659336"/>
              <a:gd name="connsiteY22" fmla="*/ 5005137 h 5091764"/>
              <a:gd name="connsiteX23" fmla="*/ 3866421 w 4659336"/>
              <a:gd name="connsiteY23" fmla="*/ 5014762 h 5091764"/>
              <a:gd name="connsiteX24" fmla="*/ 3779794 w 4659336"/>
              <a:gd name="connsiteY24" fmla="*/ 5034013 h 5091764"/>
              <a:gd name="connsiteX25" fmla="*/ 3702792 w 4659336"/>
              <a:gd name="connsiteY25" fmla="*/ 5062888 h 5091764"/>
              <a:gd name="connsiteX26" fmla="*/ 3645040 w 4659336"/>
              <a:gd name="connsiteY26" fmla="*/ 5082139 h 5091764"/>
              <a:gd name="connsiteX27" fmla="*/ 3616164 w 4659336"/>
              <a:gd name="connsiteY27" fmla="*/ 5091764 h 5091764"/>
              <a:gd name="connsiteX28" fmla="*/ 3250404 w 4659336"/>
              <a:gd name="connsiteY28" fmla="*/ 5082139 h 5091764"/>
              <a:gd name="connsiteX29" fmla="*/ 3240779 w 4659336"/>
              <a:gd name="connsiteY29" fmla="*/ 5043638 h 5091764"/>
              <a:gd name="connsiteX30" fmla="*/ 3231154 w 4659336"/>
              <a:gd name="connsiteY30" fmla="*/ 4937760 h 5091764"/>
              <a:gd name="connsiteX31" fmla="*/ 3211903 w 4659336"/>
              <a:gd name="connsiteY31" fmla="*/ 4899259 h 5091764"/>
              <a:gd name="connsiteX32" fmla="*/ 3192653 w 4659336"/>
              <a:gd name="connsiteY32" fmla="*/ 4841507 h 5091764"/>
              <a:gd name="connsiteX33" fmla="*/ 3183027 w 4659336"/>
              <a:gd name="connsiteY33" fmla="*/ 4793381 h 5091764"/>
              <a:gd name="connsiteX34" fmla="*/ 3154152 w 4659336"/>
              <a:gd name="connsiteY34" fmla="*/ 4754880 h 5091764"/>
              <a:gd name="connsiteX35" fmla="*/ 3134901 w 4659336"/>
              <a:gd name="connsiteY35" fmla="*/ 4706754 h 5091764"/>
              <a:gd name="connsiteX36" fmla="*/ 3115650 w 4659336"/>
              <a:gd name="connsiteY36" fmla="*/ 4398745 h 5091764"/>
              <a:gd name="connsiteX37" fmla="*/ 3106025 w 4659336"/>
              <a:gd name="connsiteY37" fmla="*/ 4225491 h 5091764"/>
              <a:gd name="connsiteX38" fmla="*/ 3096400 w 4659336"/>
              <a:gd name="connsiteY38" fmla="*/ 4196615 h 5091764"/>
              <a:gd name="connsiteX39" fmla="*/ 2961646 w 4659336"/>
              <a:gd name="connsiteY39" fmla="*/ 4186989 h 5091764"/>
              <a:gd name="connsiteX40" fmla="*/ 2923145 w 4659336"/>
              <a:gd name="connsiteY40" fmla="*/ 4167739 h 5091764"/>
              <a:gd name="connsiteX41" fmla="*/ 2778766 w 4659336"/>
              <a:gd name="connsiteY41" fmla="*/ 4138863 h 5091764"/>
              <a:gd name="connsiteX42" fmla="*/ 2807642 w 4659336"/>
              <a:gd name="connsiteY42" fmla="*/ 4023360 h 5091764"/>
              <a:gd name="connsiteX43" fmla="*/ 2836518 w 4659336"/>
              <a:gd name="connsiteY43" fmla="*/ 4004109 h 5091764"/>
              <a:gd name="connsiteX44" fmla="*/ 2894269 w 4659336"/>
              <a:gd name="connsiteY44" fmla="*/ 3907857 h 5091764"/>
              <a:gd name="connsiteX45" fmla="*/ 2913520 w 4659336"/>
              <a:gd name="connsiteY45" fmla="*/ 3878981 h 5091764"/>
              <a:gd name="connsiteX46" fmla="*/ 2923145 w 4659336"/>
              <a:gd name="connsiteY46" fmla="*/ 3850105 h 5091764"/>
              <a:gd name="connsiteX47" fmla="*/ 2942396 w 4659336"/>
              <a:gd name="connsiteY47" fmla="*/ 3821229 h 5091764"/>
              <a:gd name="connsiteX48" fmla="*/ 2847227 w 4659336"/>
              <a:gd name="connsiteY48" fmla="*/ 3831271 h 5091764"/>
              <a:gd name="connsiteX49" fmla="*/ 2864745 w 4659336"/>
              <a:gd name="connsiteY49" fmla="*/ 3784440 h 5091764"/>
              <a:gd name="connsiteX50" fmla="*/ 2834680 w 4659336"/>
              <a:gd name="connsiteY50" fmla="*/ 3805264 h 5091764"/>
              <a:gd name="connsiteX51" fmla="*/ 2776929 w 4659336"/>
              <a:gd name="connsiteY51" fmla="*/ 3854963 h 5091764"/>
              <a:gd name="connsiteX52" fmla="*/ 2616327 w 4659336"/>
              <a:gd name="connsiteY52" fmla="*/ 3773658 h 5091764"/>
              <a:gd name="connsiteX53" fmla="*/ 2568306 w 4659336"/>
              <a:gd name="connsiteY53" fmla="*/ 3728261 h 5091764"/>
              <a:gd name="connsiteX54" fmla="*/ 2527967 w 4659336"/>
              <a:gd name="connsiteY54" fmla="*/ 3703689 h 5091764"/>
              <a:gd name="connsiteX55" fmla="*/ 2491846 w 4659336"/>
              <a:gd name="connsiteY55" fmla="*/ 3644503 h 5091764"/>
              <a:gd name="connsiteX56" fmla="*/ 2389433 w 4659336"/>
              <a:gd name="connsiteY56" fmla="*/ 3654266 h 5091764"/>
              <a:gd name="connsiteX57" fmla="*/ 2372020 w 4659336"/>
              <a:gd name="connsiteY57" fmla="*/ 3657274 h 5091764"/>
              <a:gd name="connsiteX58" fmla="*/ 2326274 w 4659336"/>
              <a:gd name="connsiteY58" fmla="*/ 3614608 h 5091764"/>
              <a:gd name="connsiteX59" fmla="*/ 2325732 w 4659336"/>
              <a:gd name="connsiteY59" fmla="*/ 3625668 h 5091764"/>
              <a:gd name="connsiteX60" fmla="*/ 2295017 w 4659336"/>
              <a:gd name="connsiteY60" fmla="*/ 3610582 h 5091764"/>
              <a:gd name="connsiteX61" fmla="*/ 2267247 w 4659336"/>
              <a:gd name="connsiteY61" fmla="*/ 3611875 h 5091764"/>
              <a:gd name="connsiteX62" fmla="*/ 2156800 w 4659336"/>
              <a:gd name="connsiteY62" fmla="*/ 3613451 h 5091764"/>
              <a:gd name="connsiteX63" fmla="*/ 1948403 w 4659336"/>
              <a:gd name="connsiteY63" fmla="*/ 3573231 h 5091764"/>
              <a:gd name="connsiteX64" fmla="*/ 1775690 w 4659336"/>
              <a:gd name="connsiteY64" fmla="*/ 3416365 h 5091764"/>
              <a:gd name="connsiteX65" fmla="*/ 1686161 w 4659336"/>
              <a:gd name="connsiteY65" fmla="*/ 3283097 h 5091764"/>
              <a:gd name="connsiteX66" fmla="*/ 1556358 w 4659336"/>
              <a:gd name="connsiteY66" fmla="*/ 3147461 h 5091764"/>
              <a:gd name="connsiteX67" fmla="*/ 1527482 w 4659336"/>
              <a:gd name="connsiteY67" fmla="*/ 3176337 h 5091764"/>
              <a:gd name="connsiteX68" fmla="*/ 1488981 w 4659336"/>
              <a:gd name="connsiteY68" fmla="*/ 3195587 h 5091764"/>
              <a:gd name="connsiteX69" fmla="*/ 1469730 w 4659336"/>
              <a:gd name="connsiteY69" fmla="*/ 3224463 h 5091764"/>
              <a:gd name="connsiteX70" fmla="*/ 1402354 w 4659336"/>
              <a:gd name="connsiteY70" fmla="*/ 3253339 h 5091764"/>
              <a:gd name="connsiteX71" fmla="*/ 1334977 w 4659336"/>
              <a:gd name="connsiteY71" fmla="*/ 3301465 h 5091764"/>
              <a:gd name="connsiteX72" fmla="*/ 1277225 w 4659336"/>
              <a:gd name="connsiteY72" fmla="*/ 3320716 h 5091764"/>
              <a:gd name="connsiteX73" fmla="*/ 1238724 w 4659336"/>
              <a:gd name="connsiteY73" fmla="*/ 3349592 h 5091764"/>
              <a:gd name="connsiteX74" fmla="*/ 1180973 w 4659336"/>
              <a:gd name="connsiteY74" fmla="*/ 3368842 h 5091764"/>
              <a:gd name="connsiteX75" fmla="*/ 1142472 w 4659336"/>
              <a:gd name="connsiteY75" fmla="*/ 3388093 h 5091764"/>
              <a:gd name="connsiteX76" fmla="*/ 1093573 w 4659336"/>
              <a:gd name="connsiteY76" fmla="*/ 3510966 h 5091764"/>
              <a:gd name="connsiteX77" fmla="*/ 940341 w 4659336"/>
              <a:gd name="connsiteY77" fmla="*/ 3445844 h 5091764"/>
              <a:gd name="connsiteX78" fmla="*/ 967044 w 4659336"/>
              <a:gd name="connsiteY78" fmla="*/ 3559826 h 5091764"/>
              <a:gd name="connsiteX79" fmla="*/ 872964 w 4659336"/>
              <a:gd name="connsiteY79" fmla="*/ 3474720 h 5091764"/>
              <a:gd name="connsiteX80" fmla="*/ 834463 w 4659336"/>
              <a:gd name="connsiteY80" fmla="*/ 3493971 h 5091764"/>
              <a:gd name="connsiteX81" fmla="*/ 767086 w 4659336"/>
              <a:gd name="connsiteY81" fmla="*/ 3513221 h 5091764"/>
              <a:gd name="connsiteX82" fmla="*/ 738210 w 4659336"/>
              <a:gd name="connsiteY82" fmla="*/ 3532472 h 5091764"/>
              <a:gd name="connsiteX83" fmla="*/ 604326 w 4659336"/>
              <a:gd name="connsiteY83" fmla="*/ 3657547 h 5091764"/>
              <a:gd name="connsiteX84" fmla="*/ 603457 w 4659336"/>
              <a:gd name="connsiteY84" fmla="*/ 3503596 h 5091764"/>
              <a:gd name="connsiteX85" fmla="*/ 473579 w 4659336"/>
              <a:gd name="connsiteY85" fmla="*/ 3490025 h 5091764"/>
              <a:gd name="connsiteX86" fmla="*/ 526455 w 4659336"/>
              <a:gd name="connsiteY86" fmla="*/ 3397718 h 5091764"/>
              <a:gd name="connsiteX87" fmla="*/ 497579 w 4659336"/>
              <a:gd name="connsiteY87" fmla="*/ 3378467 h 5091764"/>
              <a:gd name="connsiteX88" fmla="*/ 468703 w 4659336"/>
              <a:gd name="connsiteY88" fmla="*/ 3349592 h 5091764"/>
              <a:gd name="connsiteX89" fmla="*/ 478328 w 4659336"/>
              <a:gd name="connsiteY89" fmla="*/ 3262964 h 5091764"/>
              <a:gd name="connsiteX90" fmla="*/ 516829 w 4659336"/>
              <a:gd name="connsiteY90" fmla="*/ 3224463 h 5091764"/>
              <a:gd name="connsiteX91" fmla="*/ 584206 w 4659336"/>
              <a:gd name="connsiteY91" fmla="*/ 3195587 h 5091764"/>
              <a:gd name="connsiteX92" fmla="*/ 613082 w 4659336"/>
              <a:gd name="connsiteY92" fmla="*/ 3166712 h 5091764"/>
              <a:gd name="connsiteX93" fmla="*/ 651583 w 4659336"/>
              <a:gd name="connsiteY93" fmla="*/ 3147461 h 5091764"/>
              <a:gd name="connsiteX94" fmla="*/ 670834 w 4659336"/>
              <a:gd name="connsiteY94" fmla="*/ 3118585 h 5091764"/>
              <a:gd name="connsiteX95" fmla="*/ 680459 w 4659336"/>
              <a:gd name="connsiteY95" fmla="*/ 3089709 h 5091764"/>
              <a:gd name="connsiteX96" fmla="*/ 728585 w 4659336"/>
              <a:gd name="connsiteY96" fmla="*/ 3031958 h 5091764"/>
              <a:gd name="connsiteX97" fmla="*/ 747836 w 4659336"/>
              <a:gd name="connsiteY97" fmla="*/ 3003082 h 5091764"/>
              <a:gd name="connsiteX98" fmla="*/ 757461 w 4659336"/>
              <a:gd name="connsiteY98" fmla="*/ 2964581 h 5091764"/>
              <a:gd name="connsiteX99" fmla="*/ 651583 w 4659336"/>
              <a:gd name="connsiteY99" fmla="*/ 2887579 h 5091764"/>
              <a:gd name="connsiteX100" fmla="*/ 564956 w 4659336"/>
              <a:gd name="connsiteY100" fmla="*/ 2839453 h 5091764"/>
              <a:gd name="connsiteX101" fmla="*/ 536080 w 4659336"/>
              <a:gd name="connsiteY101" fmla="*/ 2800952 h 5091764"/>
              <a:gd name="connsiteX102" fmla="*/ 478328 w 4659336"/>
              <a:gd name="connsiteY102" fmla="*/ 2781701 h 5091764"/>
              <a:gd name="connsiteX103" fmla="*/ 439827 w 4659336"/>
              <a:gd name="connsiteY103" fmla="*/ 2762451 h 5091764"/>
              <a:gd name="connsiteX104" fmla="*/ 420577 w 4659336"/>
              <a:gd name="connsiteY104" fmla="*/ 2733575 h 5091764"/>
              <a:gd name="connsiteX105" fmla="*/ 391701 w 4659336"/>
              <a:gd name="connsiteY105" fmla="*/ 2714324 h 5091764"/>
              <a:gd name="connsiteX106" fmla="*/ 353200 w 4659336"/>
              <a:gd name="connsiteY106" fmla="*/ 2666198 h 5091764"/>
              <a:gd name="connsiteX107" fmla="*/ 324324 w 4659336"/>
              <a:gd name="connsiteY107" fmla="*/ 2627697 h 5091764"/>
              <a:gd name="connsiteX108" fmla="*/ 285823 w 4659336"/>
              <a:gd name="connsiteY108" fmla="*/ 2618072 h 5091764"/>
              <a:gd name="connsiteX109" fmla="*/ 228072 w 4659336"/>
              <a:gd name="connsiteY109" fmla="*/ 2589196 h 5091764"/>
              <a:gd name="connsiteX110" fmla="*/ 218446 w 4659336"/>
              <a:gd name="connsiteY110" fmla="*/ 2560320 h 5091764"/>
              <a:gd name="connsiteX111" fmla="*/ 189570 w 4659336"/>
              <a:gd name="connsiteY111" fmla="*/ 2531444 h 5091764"/>
              <a:gd name="connsiteX112" fmla="*/ 160695 w 4659336"/>
              <a:gd name="connsiteY112" fmla="*/ 2492943 h 5091764"/>
              <a:gd name="connsiteX113" fmla="*/ 141444 w 4659336"/>
              <a:gd name="connsiteY113" fmla="*/ 2377440 h 5091764"/>
              <a:gd name="connsiteX114" fmla="*/ 131819 w 4659336"/>
              <a:gd name="connsiteY114" fmla="*/ 2338939 h 5091764"/>
              <a:gd name="connsiteX115" fmla="*/ 122194 w 4659336"/>
              <a:gd name="connsiteY115" fmla="*/ 2281187 h 5091764"/>
              <a:gd name="connsiteX116" fmla="*/ 93318 w 4659336"/>
              <a:gd name="connsiteY116" fmla="*/ 2184935 h 5091764"/>
              <a:gd name="connsiteX117" fmla="*/ 74067 w 4659336"/>
              <a:gd name="connsiteY117" fmla="*/ 2088682 h 5091764"/>
              <a:gd name="connsiteX118" fmla="*/ 35566 w 4659336"/>
              <a:gd name="connsiteY118" fmla="*/ 2011680 h 5091764"/>
              <a:gd name="connsiteX119" fmla="*/ 25941 w 4659336"/>
              <a:gd name="connsiteY119" fmla="*/ 1944303 h 5091764"/>
              <a:gd name="connsiteX120" fmla="*/ 16316 w 4659336"/>
              <a:gd name="connsiteY120" fmla="*/ 1915427 h 5091764"/>
              <a:gd name="connsiteX121" fmla="*/ 45192 w 4659336"/>
              <a:gd name="connsiteY121" fmla="*/ 1549667 h 5091764"/>
              <a:gd name="connsiteX122" fmla="*/ 54817 w 4659336"/>
              <a:gd name="connsiteY122" fmla="*/ 1443789 h 5091764"/>
              <a:gd name="connsiteX123" fmla="*/ 64442 w 4659336"/>
              <a:gd name="connsiteY123" fmla="*/ 1405288 h 5091764"/>
              <a:gd name="connsiteX124" fmla="*/ 252399 w 4659336"/>
              <a:gd name="connsiteY124" fmla="*/ 1837081 h 5091764"/>
              <a:gd name="connsiteX125" fmla="*/ 653738 w 4659336"/>
              <a:gd name="connsiteY125" fmla="*/ 1674470 h 5091764"/>
              <a:gd name="connsiteX126" fmla="*/ 709335 w 4659336"/>
              <a:gd name="connsiteY126" fmla="*/ 1280160 h 5091764"/>
              <a:gd name="connsiteX127" fmla="*/ 747836 w 4659336"/>
              <a:gd name="connsiteY127" fmla="*/ 1270535 h 5091764"/>
              <a:gd name="connsiteX128" fmla="*/ 959592 w 4659336"/>
              <a:gd name="connsiteY128" fmla="*/ 1260909 h 5091764"/>
              <a:gd name="connsiteX129" fmla="*/ 1075095 w 4659336"/>
              <a:gd name="connsiteY129" fmla="*/ 1222408 h 5091764"/>
              <a:gd name="connsiteX130" fmla="*/ 1190598 w 4659336"/>
              <a:gd name="connsiteY130" fmla="*/ 1174282 h 5091764"/>
              <a:gd name="connsiteX131" fmla="*/ 1209848 w 4659336"/>
              <a:gd name="connsiteY131" fmla="*/ 1145406 h 5091764"/>
              <a:gd name="connsiteX132" fmla="*/ 1289772 w 4659336"/>
              <a:gd name="connsiteY132" fmla="*/ 1191080 h 5091764"/>
              <a:gd name="connsiteX133" fmla="*/ 1327084 w 4659336"/>
              <a:gd name="connsiteY133" fmla="*/ 1214634 h 5091764"/>
              <a:gd name="connsiteX134" fmla="*/ 1402354 w 4659336"/>
              <a:gd name="connsiteY134" fmla="*/ 1205008 h 5091764"/>
              <a:gd name="connsiteX135" fmla="*/ 1500339 w 4659336"/>
              <a:gd name="connsiteY135" fmla="*/ 1206443 h 5091764"/>
              <a:gd name="connsiteX136" fmla="*/ 1750912 w 4659336"/>
              <a:gd name="connsiteY136" fmla="*/ 1513987 h 5091764"/>
              <a:gd name="connsiteX137" fmla="*/ 1817748 w 4659336"/>
              <a:gd name="connsiteY137" fmla="*/ 1343046 h 5091764"/>
              <a:gd name="connsiteX138" fmla="*/ 1805636 w 4659336"/>
              <a:gd name="connsiteY138" fmla="*/ 1298947 h 5091764"/>
              <a:gd name="connsiteX139" fmla="*/ 1865226 w 4659336"/>
              <a:gd name="connsiteY139" fmla="*/ 1325229 h 5091764"/>
              <a:gd name="connsiteX140" fmla="*/ 1920597 w 4659336"/>
              <a:gd name="connsiteY140" fmla="*/ 1293625 h 5091764"/>
              <a:gd name="connsiteX141" fmla="*/ 1945255 w 4659336"/>
              <a:gd name="connsiteY141" fmla="*/ 1239898 h 5091764"/>
              <a:gd name="connsiteX142" fmla="*/ 1990354 w 4659336"/>
              <a:gd name="connsiteY142" fmla="*/ 1255123 h 5091764"/>
              <a:gd name="connsiteX143" fmla="*/ 2012526 w 4659336"/>
              <a:gd name="connsiteY143" fmla="*/ 1209588 h 5091764"/>
              <a:gd name="connsiteX144" fmla="*/ 2041402 w 4659336"/>
              <a:gd name="connsiteY144" fmla="*/ 1198529 h 5091764"/>
              <a:gd name="connsiteX145" fmla="*/ 2067250 w 4659336"/>
              <a:gd name="connsiteY145" fmla="*/ 1064794 h 5091764"/>
              <a:gd name="connsiteX146" fmla="*/ 2047246 w 4659336"/>
              <a:gd name="connsiteY146" fmla="*/ 837398 h 5091764"/>
              <a:gd name="connsiteX147" fmla="*/ 2076122 w 4659336"/>
              <a:gd name="connsiteY147" fmla="*/ 818147 h 5091764"/>
              <a:gd name="connsiteX148" fmla="*/ 2114623 w 4659336"/>
              <a:gd name="connsiteY148" fmla="*/ 808522 h 5091764"/>
              <a:gd name="connsiteX149" fmla="*/ 2162749 w 4659336"/>
              <a:gd name="connsiteY149" fmla="*/ 789272 h 5091764"/>
              <a:gd name="connsiteX150" fmla="*/ 2191625 w 4659336"/>
              <a:gd name="connsiteY150" fmla="*/ 731520 h 5091764"/>
              <a:gd name="connsiteX151" fmla="*/ 2220501 w 4659336"/>
              <a:gd name="connsiteY151" fmla="*/ 721895 h 5091764"/>
              <a:gd name="connsiteX152" fmla="*/ 2249377 w 4659336"/>
              <a:gd name="connsiteY152" fmla="*/ 635267 h 5091764"/>
              <a:gd name="connsiteX153" fmla="*/ 2287878 w 4659336"/>
              <a:gd name="connsiteY153" fmla="*/ 606392 h 5091764"/>
              <a:gd name="connsiteX154" fmla="*/ 2326379 w 4659336"/>
              <a:gd name="connsiteY154" fmla="*/ 596766 h 5091764"/>
              <a:gd name="connsiteX155" fmla="*/ 2355255 w 4659336"/>
              <a:gd name="connsiteY155" fmla="*/ 616017 h 5091764"/>
              <a:gd name="connsiteX156" fmla="*/ 2384130 w 4659336"/>
              <a:gd name="connsiteY156" fmla="*/ 625642 h 5091764"/>
              <a:gd name="connsiteX157" fmla="*/ 2422632 w 4659336"/>
              <a:gd name="connsiteY157" fmla="*/ 654518 h 5091764"/>
              <a:gd name="connsiteX158" fmla="*/ 2499634 w 4659336"/>
              <a:gd name="connsiteY158" fmla="*/ 683394 h 5091764"/>
              <a:gd name="connsiteX159" fmla="*/ 2528509 w 4659336"/>
              <a:gd name="connsiteY159" fmla="*/ 702644 h 5091764"/>
              <a:gd name="connsiteX160" fmla="*/ 2701764 w 4659336"/>
              <a:gd name="connsiteY160" fmla="*/ 693019 h 5091764"/>
              <a:gd name="connsiteX161" fmla="*/ 2749890 w 4659336"/>
              <a:gd name="connsiteY161" fmla="*/ 673768 h 5091764"/>
              <a:gd name="connsiteX162" fmla="*/ 2817267 w 4659336"/>
              <a:gd name="connsiteY162" fmla="*/ 654518 h 5091764"/>
              <a:gd name="connsiteX163" fmla="*/ 2855768 w 4659336"/>
              <a:gd name="connsiteY163" fmla="*/ 635267 h 5091764"/>
              <a:gd name="connsiteX164" fmla="*/ 2923145 w 4659336"/>
              <a:gd name="connsiteY164" fmla="*/ 587141 h 5091764"/>
              <a:gd name="connsiteX165" fmla="*/ 2952021 w 4659336"/>
              <a:gd name="connsiteY165" fmla="*/ 567891 h 5091764"/>
              <a:gd name="connsiteX166" fmla="*/ 3009773 w 4659336"/>
              <a:gd name="connsiteY166" fmla="*/ 539015 h 5091764"/>
              <a:gd name="connsiteX167" fmla="*/ 3077149 w 4659336"/>
              <a:gd name="connsiteY167" fmla="*/ 471638 h 5091764"/>
              <a:gd name="connsiteX168" fmla="*/ 3096400 w 4659336"/>
              <a:gd name="connsiteY168" fmla="*/ 433137 h 5091764"/>
              <a:gd name="connsiteX169" fmla="*/ 3125276 w 4659336"/>
              <a:gd name="connsiteY169" fmla="*/ 413886 h 5091764"/>
              <a:gd name="connsiteX170" fmla="*/ 3154152 w 4659336"/>
              <a:gd name="connsiteY170" fmla="*/ 375385 h 5091764"/>
              <a:gd name="connsiteX171" fmla="*/ 3183027 w 4659336"/>
              <a:gd name="connsiteY171" fmla="*/ 346509 h 5091764"/>
              <a:gd name="connsiteX172" fmla="*/ 3192653 w 4659336"/>
              <a:gd name="connsiteY172" fmla="*/ 308008 h 5091764"/>
              <a:gd name="connsiteX173" fmla="*/ 3221528 w 4659336"/>
              <a:gd name="connsiteY173" fmla="*/ 288758 h 5091764"/>
              <a:gd name="connsiteX174" fmla="*/ 3250404 w 4659336"/>
              <a:gd name="connsiteY174" fmla="*/ 259882 h 5091764"/>
              <a:gd name="connsiteX175" fmla="*/ 3308156 w 4659336"/>
              <a:gd name="connsiteY175" fmla="*/ 192505 h 5091764"/>
              <a:gd name="connsiteX176" fmla="*/ 3317781 w 4659336"/>
              <a:gd name="connsiteY176" fmla="*/ 144379 h 5091764"/>
              <a:gd name="connsiteX177" fmla="*/ 3337032 w 4659336"/>
              <a:gd name="connsiteY177" fmla="*/ 86627 h 5091764"/>
              <a:gd name="connsiteX178" fmla="*/ 3356282 w 4659336"/>
              <a:gd name="connsiteY178" fmla="*/ 19251 h 5091764"/>
              <a:gd name="connsiteX179" fmla="*/ 3385158 w 4659336"/>
              <a:gd name="connsiteY179" fmla="*/ 0 h 5091764"/>
              <a:gd name="connsiteX180" fmla="*/ 3462160 w 4659336"/>
              <a:gd name="connsiteY180" fmla="*/ 28876 h 5091764"/>
              <a:gd name="connsiteX181" fmla="*/ 3491036 w 4659336"/>
              <a:gd name="connsiteY181" fmla="*/ 57752 h 5091764"/>
              <a:gd name="connsiteX182" fmla="*/ 3519912 w 4659336"/>
              <a:gd name="connsiteY182" fmla="*/ 77002 h 5091764"/>
              <a:gd name="connsiteX183" fmla="*/ 3539162 w 4659336"/>
              <a:gd name="connsiteY183" fmla="*/ 115503 h 5091764"/>
              <a:gd name="connsiteX184" fmla="*/ 3568038 w 4659336"/>
              <a:gd name="connsiteY184" fmla="*/ 154004 h 5091764"/>
              <a:gd name="connsiteX185" fmla="*/ 3577663 w 4659336"/>
              <a:gd name="connsiteY185" fmla="*/ 182880 h 5091764"/>
              <a:gd name="connsiteX186" fmla="*/ 3616164 w 4659336"/>
              <a:gd name="connsiteY186" fmla="*/ 240632 h 5091764"/>
              <a:gd name="connsiteX187" fmla="*/ 3664290 w 4659336"/>
              <a:gd name="connsiteY187" fmla="*/ 317634 h 5091764"/>
              <a:gd name="connsiteX188" fmla="*/ 3702792 w 4659336"/>
              <a:gd name="connsiteY188" fmla="*/ 365760 h 5091764"/>
              <a:gd name="connsiteX189" fmla="*/ 3722042 w 4659336"/>
              <a:gd name="connsiteY189" fmla="*/ 394636 h 5091764"/>
              <a:gd name="connsiteX190" fmla="*/ 3760543 w 4659336"/>
              <a:gd name="connsiteY190" fmla="*/ 413886 h 5091764"/>
              <a:gd name="connsiteX191" fmla="*/ 3827920 w 4659336"/>
              <a:gd name="connsiteY191" fmla="*/ 481263 h 5091764"/>
              <a:gd name="connsiteX192" fmla="*/ 3837545 w 4659336"/>
              <a:gd name="connsiteY192" fmla="*/ 510139 h 5091764"/>
              <a:gd name="connsiteX193" fmla="*/ 3895297 w 4659336"/>
              <a:gd name="connsiteY193" fmla="*/ 539015 h 5091764"/>
              <a:gd name="connsiteX194" fmla="*/ 3953048 w 4659336"/>
              <a:gd name="connsiteY194" fmla="*/ 596766 h 5091764"/>
              <a:gd name="connsiteX195" fmla="*/ 4010800 w 4659336"/>
              <a:gd name="connsiteY195" fmla="*/ 635267 h 5091764"/>
              <a:gd name="connsiteX196" fmla="*/ 4039676 w 4659336"/>
              <a:gd name="connsiteY196" fmla="*/ 654518 h 5091764"/>
              <a:gd name="connsiteX197" fmla="*/ 4068552 w 4659336"/>
              <a:gd name="connsiteY197" fmla="*/ 683394 h 5091764"/>
              <a:gd name="connsiteX198" fmla="*/ 4135928 w 4659336"/>
              <a:gd name="connsiteY198" fmla="*/ 712269 h 5091764"/>
              <a:gd name="connsiteX199" fmla="*/ 4203305 w 4659336"/>
              <a:gd name="connsiteY199" fmla="*/ 750771 h 5091764"/>
              <a:gd name="connsiteX200" fmla="*/ 4261057 w 4659336"/>
              <a:gd name="connsiteY200" fmla="*/ 770021 h 5091764"/>
              <a:gd name="connsiteX201" fmla="*/ 4289933 w 4659336"/>
              <a:gd name="connsiteY201" fmla="*/ 789272 h 5091764"/>
              <a:gd name="connsiteX202" fmla="*/ 4328434 w 4659336"/>
              <a:gd name="connsiteY202" fmla="*/ 827773 h 5091764"/>
              <a:gd name="connsiteX203" fmla="*/ 4415061 w 4659336"/>
              <a:gd name="connsiteY203" fmla="*/ 875899 h 5091764"/>
              <a:gd name="connsiteX204" fmla="*/ 4443937 w 4659336"/>
              <a:gd name="connsiteY204" fmla="*/ 885524 h 5091764"/>
              <a:gd name="connsiteX205" fmla="*/ 4453562 w 4659336"/>
              <a:gd name="connsiteY205" fmla="*/ 914400 h 5091764"/>
              <a:gd name="connsiteX206" fmla="*/ 4482438 w 4659336"/>
              <a:gd name="connsiteY206" fmla="*/ 885524 h 5091764"/>
              <a:gd name="connsiteX0" fmla="*/ 4482438 w 4659336"/>
              <a:gd name="connsiteY0" fmla="*/ 885524 h 5091764"/>
              <a:gd name="connsiteX1" fmla="*/ 4482438 w 4659336"/>
              <a:gd name="connsiteY1" fmla="*/ 885524 h 5091764"/>
              <a:gd name="connsiteX2" fmla="*/ 4501688 w 4659336"/>
              <a:gd name="connsiteY2" fmla="*/ 2069432 h 5091764"/>
              <a:gd name="connsiteX3" fmla="*/ 4549815 w 4659336"/>
              <a:gd name="connsiteY3" fmla="*/ 2127183 h 5091764"/>
              <a:gd name="connsiteX4" fmla="*/ 4559440 w 4659336"/>
              <a:gd name="connsiteY4" fmla="*/ 2175309 h 5091764"/>
              <a:gd name="connsiteX5" fmla="*/ 4569065 w 4659336"/>
              <a:gd name="connsiteY5" fmla="*/ 2723949 h 5091764"/>
              <a:gd name="connsiteX6" fmla="*/ 4588316 w 4659336"/>
              <a:gd name="connsiteY6" fmla="*/ 2858703 h 5091764"/>
              <a:gd name="connsiteX7" fmla="*/ 4597941 w 4659336"/>
              <a:gd name="connsiteY7" fmla="*/ 2945331 h 5091764"/>
              <a:gd name="connsiteX8" fmla="*/ 4607566 w 4659336"/>
              <a:gd name="connsiteY8" fmla="*/ 3022333 h 5091764"/>
              <a:gd name="connsiteX9" fmla="*/ 4452704 w 4659336"/>
              <a:gd name="connsiteY9" fmla="*/ 4090737 h 5091764"/>
              <a:gd name="connsiteX10" fmla="*/ 4626817 w 4659336"/>
              <a:gd name="connsiteY10" fmla="*/ 4138863 h 5091764"/>
              <a:gd name="connsiteX11" fmla="*/ 4646067 w 4659336"/>
              <a:gd name="connsiteY11" fmla="*/ 4177364 h 5091764"/>
              <a:gd name="connsiteX12" fmla="*/ 4478552 w 4659336"/>
              <a:gd name="connsiteY12" fmla="*/ 4316560 h 5091764"/>
              <a:gd name="connsiteX13" fmla="*/ 4636442 w 4659336"/>
              <a:gd name="connsiteY13" fmla="*/ 4639377 h 5091764"/>
              <a:gd name="connsiteX14" fmla="*/ 4626817 w 4659336"/>
              <a:gd name="connsiteY14" fmla="*/ 4668253 h 5091764"/>
              <a:gd name="connsiteX15" fmla="*/ 4493689 w 4659336"/>
              <a:gd name="connsiteY15" fmla="*/ 4897963 h 5091764"/>
              <a:gd name="connsiteX16" fmla="*/ 4569065 w 4659336"/>
              <a:gd name="connsiteY16" fmla="*/ 4937760 h 5091764"/>
              <a:gd name="connsiteX17" fmla="*/ 4559440 w 4659336"/>
              <a:gd name="connsiteY17" fmla="*/ 4985886 h 5091764"/>
              <a:gd name="connsiteX18" fmla="*/ 4445021 w 4659336"/>
              <a:gd name="connsiteY18" fmla="*/ 4967933 h 5091764"/>
              <a:gd name="connsiteX19" fmla="*/ 4443937 w 4659336"/>
              <a:gd name="connsiteY19" fmla="*/ 5005137 h 5091764"/>
              <a:gd name="connsiteX20" fmla="*/ 4415061 w 4659336"/>
              <a:gd name="connsiteY20" fmla="*/ 5014762 h 5091764"/>
              <a:gd name="connsiteX21" fmla="*/ 4078177 w 4659336"/>
              <a:gd name="connsiteY21" fmla="*/ 4995512 h 5091764"/>
              <a:gd name="connsiteX22" fmla="*/ 3904922 w 4659336"/>
              <a:gd name="connsiteY22" fmla="*/ 5005137 h 5091764"/>
              <a:gd name="connsiteX23" fmla="*/ 3866421 w 4659336"/>
              <a:gd name="connsiteY23" fmla="*/ 5014762 h 5091764"/>
              <a:gd name="connsiteX24" fmla="*/ 3779794 w 4659336"/>
              <a:gd name="connsiteY24" fmla="*/ 5034013 h 5091764"/>
              <a:gd name="connsiteX25" fmla="*/ 3702792 w 4659336"/>
              <a:gd name="connsiteY25" fmla="*/ 5062888 h 5091764"/>
              <a:gd name="connsiteX26" fmla="*/ 3645040 w 4659336"/>
              <a:gd name="connsiteY26" fmla="*/ 5082139 h 5091764"/>
              <a:gd name="connsiteX27" fmla="*/ 3616164 w 4659336"/>
              <a:gd name="connsiteY27" fmla="*/ 5091764 h 5091764"/>
              <a:gd name="connsiteX28" fmla="*/ 3250404 w 4659336"/>
              <a:gd name="connsiteY28" fmla="*/ 5082139 h 5091764"/>
              <a:gd name="connsiteX29" fmla="*/ 3240779 w 4659336"/>
              <a:gd name="connsiteY29" fmla="*/ 5043638 h 5091764"/>
              <a:gd name="connsiteX30" fmla="*/ 3231154 w 4659336"/>
              <a:gd name="connsiteY30" fmla="*/ 4937760 h 5091764"/>
              <a:gd name="connsiteX31" fmla="*/ 3211903 w 4659336"/>
              <a:gd name="connsiteY31" fmla="*/ 4899259 h 5091764"/>
              <a:gd name="connsiteX32" fmla="*/ 3192653 w 4659336"/>
              <a:gd name="connsiteY32" fmla="*/ 4841507 h 5091764"/>
              <a:gd name="connsiteX33" fmla="*/ 3183027 w 4659336"/>
              <a:gd name="connsiteY33" fmla="*/ 4793381 h 5091764"/>
              <a:gd name="connsiteX34" fmla="*/ 3154152 w 4659336"/>
              <a:gd name="connsiteY34" fmla="*/ 4754880 h 5091764"/>
              <a:gd name="connsiteX35" fmla="*/ 3134901 w 4659336"/>
              <a:gd name="connsiteY35" fmla="*/ 4706754 h 5091764"/>
              <a:gd name="connsiteX36" fmla="*/ 3115650 w 4659336"/>
              <a:gd name="connsiteY36" fmla="*/ 4398745 h 5091764"/>
              <a:gd name="connsiteX37" fmla="*/ 3106025 w 4659336"/>
              <a:gd name="connsiteY37" fmla="*/ 4225491 h 5091764"/>
              <a:gd name="connsiteX38" fmla="*/ 3096400 w 4659336"/>
              <a:gd name="connsiteY38" fmla="*/ 4196615 h 5091764"/>
              <a:gd name="connsiteX39" fmla="*/ 2961646 w 4659336"/>
              <a:gd name="connsiteY39" fmla="*/ 4186989 h 5091764"/>
              <a:gd name="connsiteX40" fmla="*/ 2923145 w 4659336"/>
              <a:gd name="connsiteY40" fmla="*/ 4167739 h 5091764"/>
              <a:gd name="connsiteX41" fmla="*/ 2778766 w 4659336"/>
              <a:gd name="connsiteY41" fmla="*/ 4138863 h 5091764"/>
              <a:gd name="connsiteX42" fmla="*/ 2807642 w 4659336"/>
              <a:gd name="connsiteY42" fmla="*/ 4023360 h 5091764"/>
              <a:gd name="connsiteX43" fmla="*/ 2836518 w 4659336"/>
              <a:gd name="connsiteY43" fmla="*/ 4004109 h 5091764"/>
              <a:gd name="connsiteX44" fmla="*/ 2894269 w 4659336"/>
              <a:gd name="connsiteY44" fmla="*/ 3907857 h 5091764"/>
              <a:gd name="connsiteX45" fmla="*/ 2913520 w 4659336"/>
              <a:gd name="connsiteY45" fmla="*/ 3878981 h 5091764"/>
              <a:gd name="connsiteX46" fmla="*/ 2923145 w 4659336"/>
              <a:gd name="connsiteY46" fmla="*/ 3850105 h 5091764"/>
              <a:gd name="connsiteX47" fmla="*/ 2942396 w 4659336"/>
              <a:gd name="connsiteY47" fmla="*/ 3821229 h 5091764"/>
              <a:gd name="connsiteX48" fmla="*/ 2847227 w 4659336"/>
              <a:gd name="connsiteY48" fmla="*/ 3831271 h 5091764"/>
              <a:gd name="connsiteX49" fmla="*/ 2864745 w 4659336"/>
              <a:gd name="connsiteY49" fmla="*/ 3784440 h 5091764"/>
              <a:gd name="connsiteX50" fmla="*/ 2834680 w 4659336"/>
              <a:gd name="connsiteY50" fmla="*/ 3805264 h 5091764"/>
              <a:gd name="connsiteX51" fmla="*/ 2776929 w 4659336"/>
              <a:gd name="connsiteY51" fmla="*/ 3854963 h 5091764"/>
              <a:gd name="connsiteX52" fmla="*/ 2616327 w 4659336"/>
              <a:gd name="connsiteY52" fmla="*/ 3773658 h 5091764"/>
              <a:gd name="connsiteX53" fmla="*/ 2568306 w 4659336"/>
              <a:gd name="connsiteY53" fmla="*/ 3728261 h 5091764"/>
              <a:gd name="connsiteX54" fmla="*/ 2527967 w 4659336"/>
              <a:gd name="connsiteY54" fmla="*/ 3703689 h 5091764"/>
              <a:gd name="connsiteX55" fmla="*/ 2491846 w 4659336"/>
              <a:gd name="connsiteY55" fmla="*/ 3644503 h 5091764"/>
              <a:gd name="connsiteX56" fmla="*/ 2389433 w 4659336"/>
              <a:gd name="connsiteY56" fmla="*/ 3654266 h 5091764"/>
              <a:gd name="connsiteX57" fmla="*/ 2372020 w 4659336"/>
              <a:gd name="connsiteY57" fmla="*/ 3657274 h 5091764"/>
              <a:gd name="connsiteX58" fmla="*/ 2326274 w 4659336"/>
              <a:gd name="connsiteY58" fmla="*/ 3614608 h 5091764"/>
              <a:gd name="connsiteX59" fmla="*/ 2325732 w 4659336"/>
              <a:gd name="connsiteY59" fmla="*/ 3625668 h 5091764"/>
              <a:gd name="connsiteX60" fmla="*/ 2295017 w 4659336"/>
              <a:gd name="connsiteY60" fmla="*/ 3610582 h 5091764"/>
              <a:gd name="connsiteX61" fmla="*/ 2267247 w 4659336"/>
              <a:gd name="connsiteY61" fmla="*/ 3611875 h 5091764"/>
              <a:gd name="connsiteX62" fmla="*/ 2156800 w 4659336"/>
              <a:gd name="connsiteY62" fmla="*/ 3613451 h 5091764"/>
              <a:gd name="connsiteX63" fmla="*/ 1948403 w 4659336"/>
              <a:gd name="connsiteY63" fmla="*/ 3573231 h 5091764"/>
              <a:gd name="connsiteX64" fmla="*/ 1775690 w 4659336"/>
              <a:gd name="connsiteY64" fmla="*/ 3416365 h 5091764"/>
              <a:gd name="connsiteX65" fmla="*/ 1686161 w 4659336"/>
              <a:gd name="connsiteY65" fmla="*/ 3283097 h 5091764"/>
              <a:gd name="connsiteX66" fmla="*/ 1556358 w 4659336"/>
              <a:gd name="connsiteY66" fmla="*/ 3147461 h 5091764"/>
              <a:gd name="connsiteX67" fmla="*/ 1527482 w 4659336"/>
              <a:gd name="connsiteY67" fmla="*/ 3176337 h 5091764"/>
              <a:gd name="connsiteX68" fmla="*/ 1488981 w 4659336"/>
              <a:gd name="connsiteY68" fmla="*/ 3195587 h 5091764"/>
              <a:gd name="connsiteX69" fmla="*/ 1469730 w 4659336"/>
              <a:gd name="connsiteY69" fmla="*/ 3224463 h 5091764"/>
              <a:gd name="connsiteX70" fmla="*/ 1402354 w 4659336"/>
              <a:gd name="connsiteY70" fmla="*/ 3253339 h 5091764"/>
              <a:gd name="connsiteX71" fmla="*/ 1334977 w 4659336"/>
              <a:gd name="connsiteY71" fmla="*/ 3301465 h 5091764"/>
              <a:gd name="connsiteX72" fmla="*/ 1277225 w 4659336"/>
              <a:gd name="connsiteY72" fmla="*/ 3320716 h 5091764"/>
              <a:gd name="connsiteX73" fmla="*/ 1238724 w 4659336"/>
              <a:gd name="connsiteY73" fmla="*/ 3349592 h 5091764"/>
              <a:gd name="connsiteX74" fmla="*/ 1180973 w 4659336"/>
              <a:gd name="connsiteY74" fmla="*/ 3368842 h 5091764"/>
              <a:gd name="connsiteX75" fmla="*/ 1142472 w 4659336"/>
              <a:gd name="connsiteY75" fmla="*/ 3388093 h 5091764"/>
              <a:gd name="connsiteX76" fmla="*/ 1093573 w 4659336"/>
              <a:gd name="connsiteY76" fmla="*/ 3510966 h 5091764"/>
              <a:gd name="connsiteX77" fmla="*/ 940341 w 4659336"/>
              <a:gd name="connsiteY77" fmla="*/ 3445844 h 5091764"/>
              <a:gd name="connsiteX78" fmla="*/ 967044 w 4659336"/>
              <a:gd name="connsiteY78" fmla="*/ 3559826 h 5091764"/>
              <a:gd name="connsiteX79" fmla="*/ 872964 w 4659336"/>
              <a:gd name="connsiteY79" fmla="*/ 3474720 h 5091764"/>
              <a:gd name="connsiteX80" fmla="*/ 834463 w 4659336"/>
              <a:gd name="connsiteY80" fmla="*/ 3493971 h 5091764"/>
              <a:gd name="connsiteX81" fmla="*/ 767086 w 4659336"/>
              <a:gd name="connsiteY81" fmla="*/ 3513221 h 5091764"/>
              <a:gd name="connsiteX82" fmla="*/ 738210 w 4659336"/>
              <a:gd name="connsiteY82" fmla="*/ 3532472 h 5091764"/>
              <a:gd name="connsiteX83" fmla="*/ 604326 w 4659336"/>
              <a:gd name="connsiteY83" fmla="*/ 3657547 h 5091764"/>
              <a:gd name="connsiteX84" fmla="*/ 603457 w 4659336"/>
              <a:gd name="connsiteY84" fmla="*/ 3503596 h 5091764"/>
              <a:gd name="connsiteX85" fmla="*/ 473579 w 4659336"/>
              <a:gd name="connsiteY85" fmla="*/ 3490025 h 5091764"/>
              <a:gd name="connsiteX86" fmla="*/ 526455 w 4659336"/>
              <a:gd name="connsiteY86" fmla="*/ 3397718 h 5091764"/>
              <a:gd name="connsiteX87" fmla="*/ 497579 w 4659336"/>
              <a:gd name="connsiteY87" fmla="*/ 3378467 h 5091764"/>
              <a:gd name="connsiteX88" fmla="*/ 468703 w 4659336"/>
              <a:gd name="connsiteY88" fmla="*/ 3349592 h 5091764"/>
              <a:gd name="connsiteX89" fmla="*/ 478328 w 4659336"/>
              <a:gd name="connsiteY89" fmla="*/ 3262964 h 5091764"/>
              <a:gd name="connsiteX90" fmla="*/ 516829 w 4659336"/>
              <a:gd name="connsiteY90" fmla="*/ 3224463 h 5091764"/>
              <a:gd name="connsiteX91" fmla="*/ 584206 w 4659336"/>
              <a:gd name="connsiteY91" fmla="*/ 3195587 h 5091764"/>
              <a:gd name="connsiteX92" fmla="*/ 613082 w 4659336"/>
              <a:gd name="connsiteY92" fmla="*/ 3166712 h 5091764"/>
              <a:gd name="connsiteX93" fmla="*/ 651583 w 4659336"/>
              <a:gd name="connsiteY93" fmla="*/ 3147461 h 5091764"/>
              <a:gd name="connsiteX94" fmla="*/ 670834 w 4659336"/>
              <a:gd name="connsiteY94" fmla="*/ 3118585 h 5091764"/>
              <a:gd name="connsiteX95" fmla="*/ 680459 w 4659336"/>
              <a:gd name="connsiteY95" fmla="*/ 3089709 h 5091764"/>
              <a:gd name="connsiteX96" fmla="*/ 728585 w 4659336"/>
              <a:gd name="connsiteY96" fmla="*/ 3031958 h 5091764"/>
              <a:gd name="connsiteX97" fmla="*/ 747836 w 4659336"/>
              <a:gd name="connsiteY97" fmla="*/ 3003082 h 5091764"/>
              <a:gd name="connsiteX98" fmla="*/ 757461 w 4659336"/>
              <a:gd name="connsiteY98" fmla="*/ 2964581 h 5091764"/>
              <a:gd name="connsiteX99" fmla="*/ 651583 w 4659336"/>
              <a:gd name="connsiteY99" fmla="*/ 2887579 h 5091764"/>
              <a:gd name="connsiteX100" fmla="*/ 564956 w 4659336"/>
              <a:gd name="connsiteY100" fmla="*/ 2839453 h 5091764"/>
              <a:gd name="connsiteX101" fmla="*/ 536080 w 4659336"/>
              <a:gd name="connsiteY101" fmla="*/ 2800952 h 5091764"/>
              <a:gd name="connsiteX102" fmla="*/ 478328 w 4659336"/>
              <a:gd name="connsiteY102" fmla="*/ 2781701 h 5091764"/>
              <a:gd name="connsiteX103" fmla="*/ 439827 w 4659336"/>
              <a:gd name="connsiteY103" fmla="*/ 2762451 h 5091764"/>
              <a:gd name="connsiteX104" fmla="*/ 420577 w 4659336"/>
              <a:gd name="connsiteY104" fmla="*/ 2733575 h 5091764"/>
              <a:gd name="connsiteX105" fmla="*/ 391701 w 4659336"/>
              <a:gd name="connsiteY105" fmla="*/ 2714324 h 5091764"/>
              <a:gd name="connsiteX106" fmla="*/ 353200 w 4659336"/>
              <a:gd name="connsiteY106" fmla="*/ 2666198 h 5091764"/>
              <a:gd name="connsiteX107" fmla="*/ 324324 w 4659336"/>
              <a:gd name="connsiteY107" fmla="*/ 2627697 h 5091764"/>
              <a:gd name="connsiteX108" fmla="*/ 285823 w 4659336"/>
              <a:gd name="connsiteY108" fmla="*/ 2618072 h 5091764"/>
              <a:gd name="connsiteX109" fmla="*/ 228072 w 4659336"/>
              <a:gd name="connsiteY109" fmla="*/ 2589196 h 5091764"/>
              <a:gd name="connsiteX110" fmla="*/ 218446 w 4659336"/>
              <a:gd name="connsiteY110" fmla="*/ 2560320 h 5091764"/>
              <a:gd name="connsiteX111" fmla="*/ 189570 w 4659336"/>
              <a:gd name="connsiteY111" fmla="*/ 2531444 h 5091764"/>
              <a:gd name="connsiteX112" fmla="*/ 160695 w 4659336"/>
              <a:gd name="connsiteY112" fmla="*/ 2492943 h 5091764"/>
              <a:gd name="connsiteX113" fmla="*/ 141444 w 4659336"/>
              <a:gd name="connsiteY113" fmla="*/ 2377440 h 5091764"/>
              <a:gd name="connsiteX114" fmla="*/ 131819 w 4659336"/>
              <a:gd name="connsiteY114" fmla="*/ 2338939 h 5091764"/>
              <a:gd name="connsiteX115" fmla="*/ 122194 w 4659336"/>
              <a:gd name="connsiteY115" fmla="*/ 2281187 h 5091764"/>
              <a:gd name="connsiteX116" fmla="*/ 93318 w 4659336"/>
              <a:gd name="connsiteY116" fmla="*/ 2184935 h 5091764"/>
              <a:gd name="connsiteX117" fmla="*/ 74067 w 4659336"/>
              <a:gd name="connsiteY117" fmla="*/ 2088682 h 5091764"/>
              <a:gd name="connsiteX118" fmla="*/ 35566 w 4659336"/>
              <a:gd name="connsiteY118" fmla="*/ 2011680 h 5091764"/>
              <a:gd name="connsiteX119" fmla="*/ 25941 w 4659336"/>
              <a:gd name="connsiteY119" fmla="*/ 1944303 h 5091764"/>
              <a:gd name="connsiteX120" fmla="*/ 16316 w 4659336"/>
              <a:gd name="connsiteY120" fmla="*/ 1915427 h 5091764"/>
              <a:gd name="connsiteX121" fmla="*/ 45192 w 4659336"/>
              <a:gd name="connsiteY121" fmla="*/ 1549667 h 5091764"/>
              <a:gd name="connsiteX122" fmla="*/ 54817 w 4659336"/>
              <a:gd name="connsiteY122" fmla="*/ 1443789 h 5091764"/>
              <a:gd name="connsiteX123" fmla="*/ 115054 w 4659336"/>
              <a:gd name="connsiteY123" fmla="*/ 1908622 h 5091764"/>
              <a:gd name="connsiteX124" fmla="*/ 252399 w 4659336"/>
              <a:gd name="connsiteY124" fmla="*/ 1837081 h 5091764"/>
              <a:gd name="connsiteX125" fmla="*/ 653738 w 4659336"/>
              <a:gd name="connsiteY125" fmla="*/ 1674470 h 5091764"/>
              <a:gd name="connsiteX126" fmla="*/ 709335 w 4659336"/>
              <a:gd name="connsiteY126" fmla="*/ 1280160 h 5091764"/>
              <a:gd name="connsiteX127" fmla="*/ 747836 w 4659336"/>
              <a:gd name="connsiteY127" fmla="*/ 1270535 h 5091764"/>
              <a:gd name="connsiteX128" fmla="*/ 959592 w 4659336"/>
              <a:gd name="connsiteY128" fmla="*/ 1260909 h 5091764"/>
              <a:gd name="connsiteX129" fmla="*/ 1075095 w 4659336"/>
              <a:gd name="connsiteY129" fmla="*/ 1222408 h 5091764"/>
              <a:gd name="connsiteX130" fmla="*/ 1190598 w 4659336"/>
              <a:gd name="connsiteY130" fmla="*/ 1174282 h 5091764"/>
              <a:gd name="connsiteX131" fmla="*/ 1209848 w 4659336"/>
              <a:gd name="connsiteY131" fmla="*/ 1145406 h 5091764"/>
              <a:gd name="connsiteX132" fmla="*/ 1289772 w 4659336"/>
              <a:gd name="connsiteY132" fmla="*/ 1191080 h 5091764"/>
              <a:gd name="connsiteX133" fmla="*/ 1327084 w 4659336"/>
              <a:gd name="connsiteY133" fmla="*/ 1214634 h 5091764"/>
              <a:gd name="connsiteX134" fmla="*/ 1402354 w 4659336"/>
              <a:gd name="connsiteY134" fmla="*/ 1205008 h 5091764"/>
              <a:gd name="connsiteX135" fmla="*/ 1500339 w 4659336"/>
              <a:gd name="connsiteY135" fmla="*/ 1206443 h 5091764"/>
              <a:gd name="connsiteX136" fmla="*/ 1750912 w 4659336"/>
              <a:gd name="connsiteY136" fmla="*/ 1513987 h 5091764"/>
              <a:gd name="connsiteX137" fmla="*/ 1817748 w 4659336"/>
              <a:gd name="connsiteY137" fmla="*/ 1343046 h 5091764"/>
              <a:gd name="connsiteX138" fmla="*/ 1805636 w 4659336"/>
              <a:gd name="connsiteY138" fmla="*/ 1298947 h 5091764"/>
              <a:gd name="connsiteX139" fmla="*/ 1865226 w 4659336"/>
              <a:gd name="connsiteY139" fmla="*/ 1325229 h 5091764"/>
              <a:gd name="connsiteX140" fmla="*/ 1920597 w 4659336"/>
              <a:gd name="connsiteY140" fmla="*/ 1293625 h 5091764"/>
              <a:gd name="connsiteX141" fmla="*/ 1945255 w 4659336"/>
              <a:gd name="connsiteY141" fmla="*/ 1239898 h 5091764"/>
              <a:gd name="connsiteX142" fmla="*/ 1990354 w 4659336"/>
              <a:gd name="connsiteY142" fmla="*/ 1255123 h 5091764"/>
              <a:gd name="connsiteX143" fmla="*/ 2012526 w 4659336"/>
              <a:gd name="connsiteY143" fmla="*/ 1209588 h 5091764"/>
              <a:gd name="connsiteX144" fmla="*/ 2041402 w 4659336"/>
              <a:gd name="connsiteY144" fmla="*/ 1198529 h 5091764"/>
              <a:gd name="connsiteX145" fmla="*/ 2067250 w 4659336"/>
              <a:gd name="connsiteY145" fmla="*/ 1064794 h 5091764"/>
              <a:gd name="connsiteX146" fmla="*/ 2047246 w 4659336"/>
              <a:gd name="connsiteY146" fmla="*/ 837398 h 5091764"/>
              <a:gd name="connsiteX147" fmla="*/ 2076122 w 4659336"/>
              <a:gd name="connsiteY147" fmla="*/ 818147 h 5091764"/>
              <a:gd name="connsiteX148" fmla="*/ 2114623 w 4659336"/>
              <a:gd name="connsiteY148" fmla="*/ 808522 h 5091764"/>
              <a:gd name="connsiteX149" fmla="*/ 2162749 w 4659336"/>
              <a:gd name="connsiteY149" fmla="*/ 789272 h 5091764"/>
              <a:gd name="connsiteX150" fmla="*/ 2191625 w 4659336"/>
              <a:gd name="connsiteY150" fmla="*/ 731520 h 5091764"/>
              <a:gd name="connsiteX151" fmla="*/ 2220501 w 4659336"/>
              <a:gd name="connsiteY151" fmla="*/ 721895 h 5091764"/>
              <a:gd name="connsiteX152" fmla="*/ 2249377 w 4659336"/>
              <a:gd name="connsiteY152" fmla="*/ 635267 h 5091764"/>
              <a:gd name="connsiteX153" fmla="*/ 2287878 w 4659336"/>
              <a:gd name="connsiteY153" fmla="*/ 606392 h 5091764"/>
              <a:gd name="connsiteX154" fmla="*/ 2326379 w 4659336"/>
              <a:gd name="connsiteY154" fmla="*/ 596766 h 5091764"/>
              <a:gd name="connsiteX155" fmla="*/ 2355255 w 4659336"/>
              <a:gd name="connsiteY155" fmla="*/ 616017 h 5091764"/>
              <a:gd name="connsiteX156" fmla="*/ 2384130 w 4659336"/>
              <a:gd name="connsiteY156" fmla="*/ 625642 h 5091764"/>
              <a:gd name="connsiteX157" fmla="*/ 2422632 w 4659336"/>
              <a:gd name="connsiteY157" fmla="*/ 654518 h 5091764"/>
              <a:gd name="connsiteX158" fmla="*/ 2499634 w 4659336"/>
              <a:gd name="connsiteY158" fmla="*/ 683394 h 5091764"/>
              <a:gd name="connsiteX159" fmla="*/ 2528509 w 4659336"/>
              <a:gd name="connsiteY159" fmla="*/ 702644 h 5091764"/>
              <a:gd name="connsiteX160" fmla="*/ 2701764 w 4659336"/>
              <a:gd name="connsiteY160" fmla="*/ 693019 h 5091764"/>
              <a:gd name="connsiteX161" fmla="*/ 2749890 w 4659336"/>
              <a:gd name="connsiteY161" fmla="*/ 673768 h 5091764"/>
              <a:gd name="connsiteX162" fmla="*/ 2817267 w 4659336"/>
              <a:gd name="connsiteY162" fmla="*/ 654518 h 5091764"/>
              <a:gd name="connsiteX163" fmla="*/ 2855768 w 4659336"/>
              <a:gd name="connsiteY163" fmla="*/ 635267 h 5091764"/>
              <a:gd name="connsiteX164" fmla="*/ 2923145 w 4659336"/>
              <a:gd name="connsiteY164" fmla="*/ 587141 h 5091764"/>
              <a:gd name="connsiteX165" fmla="*/ 2952021 w 4659336"/>
              <a:gd name="connsiteY165" fmla="*/ 567891 h 5091764"/>
              <a:gd name="connsiteX166" fmla="*/ 3009773 w 4659336"/>
              <a:gd name="connsiteY166" fmla="*/ 539015 h 5091764"/>
              <a:gd name="connsiteX167" fmla="*/ 3077149 w 4659336"/>
              <a:gd name="connsiteY167" fmla="*/ 471638 h 5091764"/>
              <a:gd name="connsiteX168" fmla="*/ 3096400 w 4659336"/>
              <a:gd name="connsiteY168" fmla="*/ 433137 h 5091764"/>
              <a:gd name="connsiteX169" fmla="*/ 3125276 w 4659336"/>
              <a:gd name="connsiteY169" fmla="*/ 413886 h 5091764"/>
              <a:gd name="connsiteX170" fmla="*/ 3154152 w 4659336"/>
              <a:gd name="connsiteY170" fmla="*/ 375385 h 5091764"/>
              <a:gd name="connsiteX171" fmla="*/ 3183027 w 4659336"/>
              <a:gd name="connsiteY171" fmla="*/ 346509 h 5091764"/>
              <a:gd name="connsiteX172" fmla="*/ 3192653 w 4659336"/>
              <a:gd name="connsiteY172" fmla="*/ 308008 h 5091764"/>
              <a:gd name="connsiteX173" fmla="*/ 3221528 w 4659336"/>
              <a:gd name="connsiteY173" fmla="*/ 288758 h 5091764"/>
              <a:gd name="connsiteX174" fmla="*/ 3250404 w 4659336"/>
              <a:gd name="connsiteY174" fmla="*/ 259882 h 5091764"/>
              <a:gd name="connsiteX175" fmla="*/ 3308156 w 4659336"/>
              <a:gd name="connsiteY175" fmla="*/ 192505 h 5091764"/>
              <a:gd name="connsiteX176" fmla="*/ 3317781 w 4659336"/>
              <a:gd name="connsiteY176" fmla="*/ 144379 h 5091764"/>
              <a:gd name="connsiteX177" fmla="*/ 3337032 w 4659336"/>
              <a:gd name="connsiteY177" fmla="*/ 86627 h 5091764"/>
              <a:gd name="connsiteX178" fmla="*/ 3356282 w 4659336"/>
              <a:gd name="connsiteY178" fmla="*/ 19251 h 5091764"/>
              <a:gd name="connsiteX179" fmla="*/ 3385158 w 4659336"/>
              <a:gd name="connsiteY179" fmla="*/ 0 h 5091764"/>
              <a:gd name="connsiteX180" fmla="*/ 3462160 w 4659336"/>
              <a:gd name="connsiteY180" fmla="*/ 28876 h 5091764"/>
              <a:gd name="connsiteX181" fmla="*/ 3491036 w 4659336"/>
              <a:gd name="connsiteY181" fmla="*/ 57752 h 5091764"/>
              <a:gd name="connsiteX182" fmla="*/ 3519912 w 4659336"/>
              <a:gd name="connsiteY182" fmla="*/ 77002 h 5091764"/>
              <a:gd name="connsiteX183" fmla="*/ 3539162 w 4659336"/>
              <a:gd name="connsiteY183" fmla="*/ 115503 h 5091764"/>
              <a:gd name="connsiteX184" fmla="*/ 3568038 w 4659336"/>
              <a:gd name="connsiteY184" fmla="*/ 154004 h 5091764"/>
              <a:gd name="connsiteX185" fmla="*/ 3577663 w 4659336"/>
              <a:gd name="connsiteY185" fmla="*/ 182880 h 5091764"/>
              <a:gd name="connsiteX186" fmla="*/ 3616164 w 4659336"/>
              <a:gd name="connsiteY186" fmla="*/ 240632 h 5091764"/>
              <a:gd name="connsiteX187" fmla="*/ 3664290 w 4659336"/>
              <a:gd name="connsiteY187" fmla="*/ 317634 h 5091764"/>
              <a:gd name="connsiteX188" fmla="*/ 3702792 w 4659336"/>
              <a:gd name="connsiteY188" fmla="*/ 365760 h 5091764"/>
              <a:gd name="connsiteX189" fmla="*/ 3722042 w 4659336"/>
              <a:gd name="connsiteY189" fmla="*/ 394636 h 5091764"/>
              <a:gd name="connsiteX190" fmla="*/ 3760543 w 4659336"/>
              <a:gd name="connsiteY190" fmla="*/ 413886 h 5091764"/>
              <a:gd name="connsiteX191" fmla="*/ 3827920 w 4659336"/>
              <a:gd name="connsiteY191" fmla="*/ 481263 h 5091764"/>
              <a:gd name="connsiteX192" fmla="*/ 3837545 w 4659336"/>
              <a:gd name="connsiteY192" fmla="*/ 510139 h 5091764"/>
              <a:gd name="connsiteX193" fmla="*/ 3895297 w 4659336"/>
              <a:gd name="connsiteY193" fmla="*/ 539015 h 5091764"/>
              <a:gd name="connsiteX194" fmla="*/ 3953048 w 4659336"/>
              <a:gd name="connsiteY194" fmla="*/ 596766 h 5091764"/>
              <a:gd name="connsiteX195" fmla="*/ 4010800 w 4659336"/>
              <a:gd name="connsiteY195" fmla="*/ 635267 h 5091764"/>
              <a:gd name="connsiteX196" fmla="*/ 4039676 w 4659336"/>
              <a:gd name="connsiteY196" fmla="*/ 654518 h 5091764"/>
              <a:gd name="connsiteX197" fmla="*/ 4068552 w 4659336"/>
              <a:gd name="connsiteY197" fmla="*/ 683394 h 5091764"/>
              <a:gd name="connsiteX198" fmla="*/ 4135928 w 4659336"/>
              <a:gd name="connsiteY198" fmla="*/ 712269 h 5091764"/>
              <a:gd name="connsiteX199" fmla="*/ 4203305 w 4659336"/>
              <a:gd name="connsiteY199" fmla="*/ 750771 h 5091764"/>
              <a:gd name="connsiteX200" fmla="*/ 4261057 w 4659336"/>
              <a:gd name="connsiteY200" fmla="*/ 770021 h 5091764"/>
              <a:gd name="connsiteX201" fmla="*/ 4289933 w 4659336"/>
              <a:gd name="connsiteY201" fmla="*/ 789272 h 5091764"/>
              <a:gd name="connsiteX202" fmla="*/ 4328434 w 4659336"/>
              <a:gd name="connsiteY202" fmla="*/ 827773 h 5091764"/>
              <a:gd name="connsiteX203" fmla="*/ 4415061 w 4659336"/>
              <a:gd name="connsiteY203" fmla="*/ 875899 h 5091764"/>
              <a:gd name="connsiteX204" fmla="*/ 4443937 w 4659336"/>
              <a:gd name="connsiteY204" fmla="*/ 885524 h 5091764"/>
              <a:gd name="connsiteX205" fmla="*/ 4453562 w 4659336"/>
              <a:gd name="connsiteY205" fmla="*/ 914400 h 5091764"/>
              <a:gd name="connsiteX206" fmla="*/ 4482438 w 4659336"/>
              <a:gd name="connsiteY206" fmla="*/ 885524 h 5091764"/>
              <a:gd name="connsiteX0" fmla="*/ 4482438 w 4659336"/>
              <a:gd name="connsiteY0" fmla="*/ 885524 h 5091764"/>
              <a:gd name="connsiteX1" fmla="*/ 4482438 w 4659336"/>
              <a:gd name="connsiteY1" fmla="*/ 885524 h 5091764"/>
              <a:gd name="connsiteX2" fmla="*/ 4501688 w 4659336"/>
              <a:gd name="connsiteY2" fmla="*/ 2069432 h 5091764"/>
              <a:gd name="connsiteX3" fmla="*/ 4549815 w 4659336"/>
              <a:gd name="connsiteY3" fmla="*/ 2127183 h 5091764"/>
              <a:gd name="connsiteX4" fmla="*/ 4559440 w 4659336"/>
              <a:gd name="connsiteY4" fmla="*/ 2175309 h 5091764"/>
              <a:gd name="connsiteX5" fmla="*/ 4569065 w 4659336"/>
              <a:gd name="connsiteY5" fmla="*/ 2723949 h 5091764"/>
              <a:gd name="connsiteX6" fmla="*/ 4588316 w 4659336"/>
              <a:gd name="connsiteY6" fmla="*/ 2858703 h 5091764"/>
              <a:gd name="connsiteX7" fmla="*/ 4597941 w 4659336"/>
              <a:gd name="connsiteY7" fmla="*/ 2945331 h 5091764"/>
              <a:gd name="connsiteX8" fmla="*/ 4607566 w 4659336"/>
              <a:gd name="connsiteY8" fmla="*/ 3022333 h 5091764"/>
              <a:gd name="connsiteX9" fmla="*/ 4452704 w 4659336"/>
              <a:gd name="connsiteY9" fmla="*/ 4090737 h 5091764"/>
              <a:gd name="connsiteX10" fmla="*/ 4626817 w 4659336"/>
              <a:gd name="connsiteY10" fmla="*/ 4138863 h 5091764"/>
              <a:gd name="connsiteX11" fmla="*/ 4646067 w 4659336"/>
              <a:gd name="connsiteY11" fmla="*/ 4177364 h 5091764"/>
              <a:gd name="connsiteX12" fmla="*/ 4478552 w 4659336"/>
              <a:gd name="connsiteY12" fmla="*/ 4316560 h 5091764"/>
              <a:gd name="connsiteX13" fmla="*/ 4636442 w 4659336"/>
              <a:gd name="connsiteY13" fmla="*/ 4639377 h 5091764"/>
              <a:gd name="connsiteX14" fmla="*/ 4626817 w 4659336"/>
              <a:gd name="connsiteY14" fmla="*/ 4668253 h 5091764"/>
              <a:gd name="connsiteX15" fmla="*/ 4493689 w 4659336"/>
              <a:gd name="connsiteY15" fmla="*/ 4897963 h 5091764"/>
              <a:gd name="connsiteX16" fmla="*/ 4569065 w 4659336"/>
              <a:gd name="connsiteY16" fmla="*/ 4937760 h 5091764"/>
              <a:gd name="connsiteX17" fmla="*/ 4559440 w 4659336"/>
              <a:gd name="connsiteY17" fmla="*/ 4985886 h 5091764"/>
              <a:gd name="connsiteX18" fmla="*/ 4445021 w 4659336"/>
              <a:gd name="connsiteY18" fmla="*/ 4967933 h 5091764"/>
              <a:gd name="connsiteX19" fmla="*/ 4443937 w 4659336"/>
              <a:gd name="connsiteY19" fmla="*/ 5005137 h 5091764"/>
              <a:gd name="connsiteX20" fmla="*/ 4415061 w 4659336"/>
              <a:gd name="connsiteY20" fmla="*/ 5014762 h 5091764"/>
              <a:gd name="connsiteX21" fmla="*/ 4078177 w 4659336"/>
              <a:gd name="connsiteY21" fmla="*/ 4995512 h 5091764"/>
              <a:gd name="connsiteX22" fmla="*/ 3904922 w 4659336"/>
              <a:gd name="connsiteY22" fmla="*/ 5005137 h 5091764"/>
              <a:gd name="connsiteX23" fmla="*/ 3866421 w 4659336"/>
              <a:gd name="connsiteY23" fmla="*/ 5014762 h 5091764"/>
              <a:gd name="connsiteX24" fmla="*/ 3779794 w 4659336"/>
              <a:gd name="connsiteY24" fmla="*/ 5034013 h 5091764"/>
              <a:gd name="connsiteX25" fmla="*/ 3702792 w 4659336"/>
              <a:gd name="connsiteY25" fmla="*/ 5062888 h 5091764"/>
              <a:gd name="connsiteX26" fmla="*/ 3645040 w 4659336"/>
              <a:gd name="connsiteY26" fmla="*/ 5082139 h 5091764"/>
              <a:gd name="connsiteX27" fmla="*/ 3616164 w 4659336"/>
              <a:gd name="connsiteY27" fmla="*/ 5091764 h 5091764"/>
              <a:gd name="connsiteX28" fmla="*/ 3250404 w 4659336"/>
              <a:gd name="connsiteY28" fmla="*/ 5082139 h 5091764"/>
              <a:gd name="connsiteX29" fmla="*/ 3240779 w 4659336"/>
              <a:gd name="connsiteY29" fmla="*/ 5043638 h 5091764"/>
              <a:gd name="connsiteX30" fmla="*/ 3231154 w 4659336"/>
              <a:gd name="connsiteY30" fmla="*/ 4937760 h 5091764"/>
              <a:gd name="connsiteX31" fmla="*/ 3211903 w 4659336"/>
              <a:gd name="connsiteY31" fmla="*/ 4899259 h 5091764"/>
              <a:gd name="connsiteX32" fmla="*/ 3192653 w 4659336"/>
              <a:gd name="connsiteY32" fmla="*/ 4841507 h 5091764"/>
              <a:gd name="connsiteX33" fmla="*/ 3183027 w 4659336"/>
              <a:gd name="connsiteY33" fmla="*/ 4793381 h 5091764"/>
              <a:gd name="connsiteX34" fmla="*/ 3154152 w 4659336"/>
              <a:gd name="connsiteY34" fmla="*/ 4754880 h 5091764"/>
              <a:gd name="connsiteX35" fmla="*/ 3134901 w 4659336"/>
              <a:gd name="connsiteY35" fmla="*/ 4706754 h 5091764"/>
              <a:gd name="connsiteX36" fmla="*/ 3115650 w 4659336"/>
              <a:gd name="connsiteY36" fmla="*/ 4398745 h 5091764"/>
              <a:gd name="connsiteX37" fmla="*/ 3106025 w 4659336"/>
              <a:gd name="connsiteY37" fmla="*/ 4225491 h 5091764"/>
              <a:gd name="connsiteX38" fmla="*/ 3096400 w 4659336"/>
              <a:gd name="connsiteY38" fmla="*/ 4196615 h 5091764"/>
              <a:gd name="connsiteX39" fmla="*/ 2961646 w 4659336"/>
              <a:gd name="connsiteY39" fmla="*/ 4186989 h 5091764"/>
              <a:gd name="connsiteX40" fmla="*/ 2923145 w 4659336"/>
              <a:gd name="connsiteY40" fmla="*/ 4167739 h 5091764"/>
              <a:gd name="connsiteX41" fmla="*/ 2778766 w 4659336"/>
              <a:gd name="connsiteY41" fmla="*/ 4138863 h 5091764"/>
              <a:gd name="connsiteX42" fmla="*/ 2807642 w 4659336"/>
              <a:gd name="connsiteY42" fmla="*/ 4023360 h 5091764"/>
              <a:gd name="connsiteX43" fmla="*/ 2836518 w 4659336"/>
              <a:gd name="connsiteY43" fmla="*/ 4004109 h 5091764"/>
              <a:gd name="connsiteX44" fmla="*/ 2894269 w 4659336"/>
              <a:gd name="connsiteY44" fmla="*/ 3907857 h 5091764"/>
              <a:gd name="connsiteX45" fmla="*/ 2913520 w 4659336"/>
              <a:gd name="connsiteY45" fmla="*/ 3878981 h 5091764"/>
              <a:gd name="connsiteX46" fmla="*/ 2923145 w 4659336"/>
              <a:gd name="connsiteY46" fmla="*/ 3850105 h 5091764"/>
              <a:gd name="connsiteX47" fmla="*/ 2942396 w 4659336"/>
              <a:gd name="connsiteY47" fmla="*/ 3821229 h 5091764"/>
              <a:gd name="connsiteX48" fmla="*/ 2847227 w 4659336"/>
              <a:gd name="connsiteY48" fmla="*/ 3831271 h 5091764"/>
              <a:gd name="connsiteX49" fmla="*/ 2864745 w 4659336"/>
              <a:gd name="connsiteY49" fmla="*/ 3784440 h 5091764"/>
              <a:gd name="connsiteX50" fmla="*/ 2834680 w 4659336"/>
              <a:gd name="connsiteY50" fmla="*/ 3805264 h 5091764"/>
              <a:gd name="connsiteX51" fmla="*/ 2776929 w 4659336"/>
              <a:gd name="connsiteY51" fmla="*/ 3854963 h 5091764"/>
              <a:gd name="connsiteX52" fmla="*/ 2616327 w 4659336"/>
              <a:gd name="connsiteY52" fmla="*/ 3773658 h 5091764"/>
              <a:gd name="connsiteX53" fmla="*/ 2568306 w 4659336"/>
              <a:gd name="connsiteY53" fmla="*/ 3728261 h 5091764"/>
              <a:gd name="connsiteX54" fmla="*/ 2527967 w 4659336"/>
              <a:gd name="connsiteY54" fmla="*/ 3703689 h 5091764"/>
              <a:gd name="connsiteX55" fmla="*/ 2491846 w 4659336"/>
              <a:gd name="connsiteY55" fmla="*/ 3644503 h 5091764"/>
              <a:gd name="connsiteX56" fmla="*/ 2389433 w 4659336"/>
              <a:gd name="connsiteY56" fmla="*/ 3654266 h 5091764"/>
              <a:gd name="connsiteX57" fmla="*/ 2372020 w 4659336"/>
              <a:gd name="connsiteY57" fmla="*/ 3657274 h 5091764"/>
              <a:gd name="connsiteX58" fmla="*/ 2326274 w 4659336"/>
              <a:gd name="connsiteY58" fmla="*/ 3614608 h 5091764"/>
              <a:gd name="connsiteX59" fmla="*/ 2325732 w 4659336"/>
              <a:gd name="connsiteY59" fmla="*/ 3625668 h 5091764"/>
              <a:gd name="connsiteX60" fmla="*/ 2295017 w 4659336"/>
              <a:gd name="connsiteY60" fmla="*/ 3610582 h 5091764"/>
              <a:gd name="connsiteX61" fmla="*/ 2267247 w 4659336"/>
              <a:gd name="connsiteY61" fmla="*/ 3611875 h 5091764"/>
              <a:gd name="connsiteX62" fmla="*/ 2156800 w 4659336"/>
              <a:gd name="connsiteY62" fmla="*/ 3613451 h 5091764"/>
              <a:gd name="connsiteX63" fmla="*/ 1948403 w 4659336"/>
              <a:gd name="connsiteY63" fmla="*/ 3573231 h 5091764"/>
              <a:gd name="connsiteX64" fmla="*/ 1775690 w 4659336"/>
              <a:gd name="connsiteY64" fmla="*/ 3416365 h 5091764"/>
              <a:gd name="connsiteX65" fmla="*/ 1686161 w 4659336"/>
              <a:gd name="connsiteY65" fmla="*/ 3283097 h 5091764"/>
              <a:gd name="connsiteX66" fmla="*/ 1556358 w 4659336"/>
              <a:gd name="connsiteY66" fmla="*/ 3147461 h 5091764"/>
              <a:gd name="connsiteX67" fmla="*/ 1527482 w 4659336"/>
              <a:gd name="connsiteY67" fmla="*/ 3176337 h 5091764"/>
              <a:gd name="connsiteX68" fmla="*/ 1488981 w 4659336"/>
              <a:gd name="connsiteY68" fmla="*/ 3195587 h 5091764"/>
              <a:gd name="connsiteX69" fmla="*/ 1469730 w 4659336"/>
              <a:gd name="connsiteY69" fmla="*/ 3224463 h 5091764"/>
              <a:gd name="connsiteX70" fmla="*/ 1402354 w 4659336"/>
              <a:gd name="connsiteY70" fmla="*/ 3253339 h 5091764"/>
              <a:gd name="connsiteX71" fmla="*/ 1334977 w 4659336"/>
              <a:gd name="connsiteY71" fmla="*/ 3301465 h 5091764"/>
              <a:gd name="connsiteX72" fmla="*/ 1277225 w 4659336"/>
              <a:gd name="connsiteY72" fmla="*/ 3320716 h 5091764"/>
              <a:gd name="connsiteX73" fmla="*/ 1238724 w 4659336"/>
              <a:gd name="connsiteY73" fmla="*/ 3349592 h 5091764"/>
              <a:gd name="connsiteX74" fmla="*/ 1180973 w 4659336"/>
              <a:gd name="connsiteY74" fmla="*/ 3368842 h 5091764"/>
              <a:gd name="connsiteX75" fmla="*/ 1142472 w 4659336"/>
              <a:gd name="connsiteY75" fmla="*/ 3388093 h 5091764"/>
              <a:gd name="connsiteX76" fmla="*/ 1093573 w 4659336"/>
              <a:gd name="connsiteY76" fmla="*/ 3510966 h 5091764"/>
              <a:gd name="connsiteX77" fmla="*/ 940341 w 4659336"/>
              <a:gd name="connsiteY77" fmla="*/ 3445844 h 5091764"/>
              <a:gd name="connsiteX78" fmla="*/ 967044 w 4659336"/>
              <a:gd name="connsiteY78" fmla="*/ 3559826 h 5091764"/>
              <a:gd name="connsiteX79" fmla="*/ 872964 w 4659336"/>
              <a:gd name="connsiteY79" fmla="*/ 3474720 h 5091764"/>
              <a:gd name="connsiteX80" fmla="*/ 834463 w 4659336"/>
              <a:gd name="connsiteY80" fmla="*/ 3493971 h 5091764"/>
              <a:gd name="connsiteX81" fmla="*/ 767086 w 4659336"/>
              <a:gd name="connsiteY81" fmla="*/ 3513221 h 5091764"/>
              <a:gd name="connsiteX82" fmla="*/ 738210 w 4659336"/>
              <a:gd name="connsiteY82" fmla="*/ 3532472 h 5091764"/>
              <a:gd name="connsiteX83" fmla="*/ 604326 w 4659336"/>
              <a:gd name="connsiteY83" fmla="*/ 3657547 h 5091764"/>
              <a:gd name="connsiteX84" fmla="*/ 603457 w 4659336"/>
              <a:gd name="connsiteY84" fmla="*/ 3503596 h 5091764"/>
              <a:gd name="connsiteX85" fmla="*/ 473579 w 4659336"/>
              <a:gd name="connsiteY85" fmla="*/ 3490025 h 5091764"/>
              <a:gd name="connsiteX86" fmla="*/ 526455 w 4659336"/>
              <a:gd name="connsiteY86" fmla="*/ 3397718 h 5091764"/>
              <a:gd name="connsiteX87" fmla="*/ 497579 w 4659336"/>
              <a:gd name="connsiteY87" fmla="*/ 3378467 h 5091764"/>
              <a:gd name="connsiteX88" fmla="*/ 468703 w 4659336"/>
              <a:gd name="connsiteY88" fmla="*/ 3349592 h 5091764"/>
              <a:gd name="connsiteX89" fmla="*/ 478328 w 4659336"/>
              <a:gd name="connsiteY89" fmla="*/ 3262964 h 5091764"/>
              <a:gd name="connsiteX90" fmla="*/ 516829 w 4659336"/>
              <a:gd name="connsiteY90" fmla="*/ 3224463 h 5091764"/>
              <a:gd name="connsiteX91" fmla="*/ 584206 w 4659336"/>
              <a:gd name="connsiteY91" fmla="*/ 3195587 h 5091764"/>
              <a:gd name="connsiteX92" fmla="*/ 613082 w 4659336"/>
              <a:gd name="connsiteY92" fmla="*/ 3166712 h 5091764"/>
              <a:gd name="connsiteX93" fmla="*/ 651583 w 4659336"/>
              <a:gd name="connsiteY93" fmla="*/ 3147461 h 5091764"/>
              <a:gd name="connsiteX94" fmla="*/ 670834 w 4659336"/>
              <a:gd name="connsiteY94" fmla="*/ 3118585 h 5091764"/>
              <a:gd name="connsiteX95" fmla="*/ 680459 w 4659336"/>
              <a:gd name="connsiteY95" fmla="*/ 3089709 h 5091764"/>
              <a:gd name="connsiteX96" fmla="*/ 728585 w 4659336"/>
              <a:gd name="connsiteY96" fmla="*/ 3031958 h 5091764"/>
              <a:gd name="connsiteX97" fmla="*/ 747836 w 4659336"/>
              <a:gd name="connsiteY97" fmla="*/ 3003082 h 5091764"/>
              <a:gd name="connsiteX98" fmla="*/ 757461 w 4659336"/>
              <a:gd name="connsiteY98" fmla="*/ 2964581 h 5091764"/>
              <a:gd name="connsiteX99" fmla="*/ 651583 w 4659336"/>
              <a:gd name="connsiteY99" fmla="*/ 2887579 h 5091764"/>
              <a:gd name="connsiteX100" fmla="*/ 564956 w 4659336"/>
              <a:gd name="connsiteY100" fmla="*/ 2839453 h 5091764"/>
              <a:gd name="connsiteX101" fmla="*/ 536080 w 4659336"/>
              <a:gd name="connsiteY101" fmla="*/ 2800952 h 5091764"/>
              <a:gd name="connsiteX102" fmla="*/ 478328 w 4659336"/>
              <a:gd name="connsiteY102" fmla="*/ 2781701 h 5091764"/>
              <a:gd name="connsiteX103" fmla="*/ 439827 w 4659336"/>
              <a:gd name="connsiteY103" fmla="*/ 2762451 h 5091764"/>
              <a:gd name="connsiteX104" fmla="*/ 420577 w 4659336"/>
              <a:gd name="connsiteY104" fmla="*/ 2733575 h 5091764"/>
              <a:gd name="connsiteX105" fmla="*/ 391701 w 4659336"/>
              <a:gd name="connsiteY105" fmla="*/ 2714324 h 5091764"/>
              <a:gd name="connsiteX106" fmla="*/ 353200 w 4659336"/>
              <a:gd name="connsiteY106" fmla="*/ 2666198 h 5091764"/>
              <a:gd name="connsiteX107" fmla="*/ 324324 w 4659336"/>
              <a:gd name="connsiteY107" fmla="*/ 2627697 h 5091764"/>
              <a:gd name="connsiteX108" fmla="*/ 285823 w 4659336"/>
              <a:gd name="connsiteY108" fmla="*/ 2618072 h 5091764"/>
              <a:gd name="connsiteX109" fmla="*/ 228072 w 4659336"/>
              <a:gd name="connsiteY109" fmla="*/ 2589196 h 5091764"/>
              <a:gd name="connsiteX110" fmla="*/ 218446 w 4659336"/>
              <a:gd name="connsiteY110" fmla="*/ 2560320 h 5091764"/>
              <a:gd name="connsiteX111" fmla="*/ 189570 w 4659336"/>
              <a:gd name="connsiteY111" fmla="*/ 2531444 h 5091764"/>
              <a:gd name="connsiteX112" fmla="*/ 160695 w 4659336"/>
              <a:gd name="connsiteY112" fmla="*/ 2492943 h 5091764"/>
              <a:gd name="connsiteX113" fmla="*/ 141444 w 4659336"/>
              <a:gd name="connsiteY113" fmla="*/ 2377440 h 5091764"/>
              <a:gd name="connsiteX114" fmla="*/ 131819 w 4659336"/>
              <a:gd name="connsiteY114" fmla="*/ 2338939 h 5091764"/>
              <a:gd name="connsiteX115" fmla="*/ 122194 w 4659336"/>
              <a:gd name="connsiteY115" fmla="*/ 2281187 h 5091764"/>
              <a:gd name="connsiteX116" fmla="*/ 93318 w 4659336"/>
              <a:gd name="connsiteY116" fmla="*/ 2184935 h 5091764"/>
              <a:gd name="connsiteX117" fmla="*/ 74067 w 4659336"/>
              <a:gd name="connsiteY117" fmla="*/ 2088682 h 5091764"/>
              <a:gd name="connsiteX118" fmla="*/ 35566 w 4659336"/>
              <a:gd name="connsiteY118" fmla="*/ 2011680 h 5091764"/>
              <a:gd name="connsiteX119" fmla="*/ 25941 w 4659336"/>
              <a:gd name="connsiteY119" fmla="*/ 1944303 h 5091764"/>
              <a:gd name="connsiteX120" fmla="*/ 16316 w 4659336"/>
              <a:gd name="connsiteY120" fmla="*/ 1915427 h 5091764"/>
              <a:gd name="connsiteX121" fmla="*/ 45192 w 4659336"/>
              <a:gd name="connsiteY121" fmla="*/ 1549667 h 5091764"/>
              <a:gd name="connsiteX122" fmla="*/ 75905 w 4659336"/>
              <a:gd name="connsiteY122" fmla="*/ 1933333 h 5091764"/>
              <a:gd name="connsiteX123" fmla="*/ 115054 w 4659336"/>
              <a:gd name="connsiteY123" fmla="*/ 1908622 h 5091764"/>
              <a:gd name="connsiteX124" fmla="*/ 252399 w 4659336"/>
              <a:gd name="connsiteY124" fmla="*/ 1837081 h 5091764"/>
              <a:gd name="connsiteX125" fmla="*/ 653738 w 4659336"/>
              <a:gd name="connsiteY125" fmla="*/ 1674470 h 5091764"/>
              <a:gd name="connsiteX126" fmla="*/ 709335 w 4659336"/>
              <a:gd name="connsiteY126" fmla="*/ 1280160 h 5091764"/>
              <a:gd name="connsiteX127" fmla="*/ 747836 w 4659336"/>
              <a:gd name="connsiteY127" fmla="*/ 1270535 h 5091764"/>
              <a:gd name="connsiteX128" fmla="*/ 959592 w 4659336"/>
              <a:gd name="connsiteY128" fmla="*/ 1260909 h 5091764"/>
              <a:gd name="connsiteX129" fmla="*/ 1075095 w 4659336"/>
              <a:gd name="connsiteY129" fmla="*/ 1222408 h 5091764"/>
              <a:gd name="connsiteX130" fmla="*/ 1190598 w 4659336"/>
              <a:gd name="connsiteY130" fmla="*/ 1174282 h 5091764"/>
              <a:gd name="connsiteX131" fmla="*/ 1209848 w 4659336"/>
              <a:gd name="connsiteY131" fmla="*/ 1145406 h 5091764"/>
              <a:gd name="connsiteX132" fmla="*/ 1289772 w 4659336"/>
              <a:gd name="connsiteY132" fmla="*/ 1191080 h 5091764"/>
              <a:gd name="connsiteX133" fmla="*/ 1327084 w 4659336"/>
              <a:gd name="connsiteY133" fmla="*/ 1214634 h 5091764"/>
              <a:gd name="connsiteX134" fmla="*/ 1402354 w 4659336"/>
              <a:gd name="connsiteY134" fmla="*/ 1205008 h 5091764"/>
              <a:gd name="connsiteX135" fmla="*/ 1500339 w 4659336"/>
              <a:gd name="connsiteY135" fmla="*/ 1206443 h 5091764"/>
              <a:gd name="connsiteX136" fmla="*/ 1750912 w 4659336"/>
              <a:gd name="connsiteY136" fmla="*/ 1513987 h 5091764"/>
              <a:gd name="connsiteX137" fmla="*/ 1817748 w 4659336"/>
              <a:gd name="connsiteY137" fmla="*/ 1343046 h 5091764"/>
              <a:gd name="connsiteX138" fmla="*/ 1805636 w 4659336"/>
              <a:gd name="connsiteY138" fmla="*/ 1298947 h 5091764"/>
              <a:gd name="connsiteX139" fmla="*/ 1865226 w 4659336"/>
              <a:gd name="connsiteY139" fmla="*/ 1325229 h 5091764"/>
              <a:gd name="connsiteX140" fmla="*/ 1920597 w 4659336"/>
              <a:gd name="connsiteY140" fmla="*/ 1293625 h 5091764"/>
              <a:gd name="connsiteX141" fmla="*/ 1945255 w 4659336"/>
              <a:gd name="connsiteY141" fmla="*/ 1239898 h 5091764"/>
              <a:gd name="connsiteX142" fmla="*/ 1990354 w 4659336"/>
              <a:gd name="connsiteY142" fmla="*/ 1255123 h 5091764"/>
              <a:gd name="connsiteX143" fmla="*/ 2012526 w 4659336"/>
              <a:gd name="connsiteY143" fmla="*/ 1209588 h 5091764"/>
              <a:gd name="connsiteX144" fmla="*/ 2041402 w 4659336"/>
              <a:gd name="connsiteY144" fmla="*/ 1198529 h 5091764"/>
              <a:gd name="connsiteX145" fmla="*/ 2067250 w 4659336"/>
              <a:gd name="connsiteY145" fmla="*/ 1064794 h 5091764"/>
              <a:gd name="connsiteX146" fmla="*/ 2047246 w 4659336"/>
              <a:gd name="connsiteY146" fmla="*/ 837398 h 5091764"/>
              <a:gd name="connsiteX147" fmla="*/ 2076122 w 4659336"/>
              <a:gd name="connsiteY147" fmla="*/ 818147 h 5091764"/>
              <a:gd name="connsiteX148" fmla="*/ 2114623 w 4659336"/>
              <a:gd name="connsiteY148" fmla="*/ 808522 h 5091764"/>
              <a:gd name="connsiteX149" fmla="*/ 2162749 w 4659336"/>
              <a:gd name="connsiteY149" fmla="*/ 789272 h 5091764"/>
              <a:gd name="connsiteX150" fmla="*/ 2191625 w 4659336"/>
              <a:gd name="connsiteY150" fmla="*/ 731520 h 5091764"/>
              <a:gd name="connsiteX151" fmla="*/ 2220501 w 4659336"/>
              <a:gd name="connsiteY151" fmla="*/ 721895 h 5091764"/>
              <a:gd name="connsiteX152" fmla="*/ 2249377 w 4659336"/>
              <a:gd name="connsiteY152" fmla="*/ 635267 h 5091764"/>
              <a:gd name="connsiteX153" fmla="*/ 2287878 w 4659336"/>
              <a:gd name="connsiteY153" fmla="*/ 606392 h 5091764"/>
              <a:gd name="connsiteX154" fmla="*/ 2326379 w 4659336"/>
              <a:gd name="connsiteY154" fmla="*/ 596766 h 5091764"/>
              <a:gd name="connsiteX155" fmla="*/ 2355255 w 4659336"/>
              <a:gd name="connsiteY155" fmla="*/ 616017 h 5091764"/>
              <a:gd name="connsiteX156" fmla="*/ 2384130 w 4659336"/>
              <a:gd name="connsiteY156" fmla="*/ 625642 h 5091764"/>
              <a:gd name="connsiteX157" fmla="*/ 2422632 w 4659336"/>
              <a:gd name="connsiteY157" fmla="*/ 654518 h 5091764"/>
              <a:gd name="connsiteX158" fmla="*/ 2499634 w 4659336"/>
              <a:gd name="connsiteY158" fmla="*/ 683394 h 5091764"/>
              <a:gd name="connsiteX159" fmla="*/ 2528509 w 4659336"/>
              <a:gd name="connsiteY159" fmla="*/ 702644 h 5091764"/>
              <a:gd name="connsiteX160" fmla="*/ 2701764 w 4659336"/>
              <a:gd name="connsiteY160" fmla="*/ 693019 h 5091764"/>
              <a:gd name="connsiteX161" fmla="*/ 2749890 w 4659336"/>
              <a:gd name="connsiteY161" fmla="*/ 673768 h 5091764"/>
              <a:gd name="connsiteX162" fmla="*/ 2817267 w 4659336"/>
              <a:gd name="connsiteY162" fmla="*/ 654518 h 5091764"/>
              <a:gd name="connsiteX163" fmla="*/ 2855768 w 4659336"/>
              <a:gd name="connsiteY163" fmla="*/ 635267 h 5091764"/>
              <a:gd name="connsiteX164" fmla="*/ 2923145 w 4659336"/>
              <a:gd name="connsiteY164" fmla="*/ 587141 h 5091764"/>
              <a:gd name="connsiteX165" fmla="*/ 2952021 w 4659336"/>
              <a:gd name="connsiteY165" fmla="*/ 567891 h 5091764"/>
              <a:gd name="connsiteX166" fmla="*/ 3009773 w 4659336"/>
              <a:gd name="connsiteY166" fmla="*/ 539015 h 5091764"/>
              <a:gd name="connsiteX167" fmla="*/ 3077149 w 4659336"/>
              <a:gd name="connsiteY167" fmla="*/ 471638 h 5091764"/>
              <a:gd name="connsiteX168" fmla="*/ 3096400 w 4659336"/>
              <a:gd name="connsiteY168" fmla="*/ 433137 h 5091764"/>
              <a:gd name="connsiteX169" fmla="*/ 3125276 w 4659336"/>
              <a:gd name="connsiteY169" fmla="*/ 413886 h 5091764"/>
              <a:gd name="connsiteX170" fmla="*/ 3154152 w 4659336"/>
              <a:gd name="connsiteY170" fmla="*/ 375385 h 5091764"/>
              <a:gd name="connsiteX171" fmla="*/ 3183027 w 4659336"/>
              <a:gd name="connsiteY171" fmla="*/ 346509 h 5091764"/>
              <a:gd name="connsiteX172" fmla="*/ 3192653 w 4659336"/>
              <a:gd name="connsiteY172" fmla="*/ 308008 h 5091764"/>
              <a:gd name="connsiteX173" fmla="*/ 3221528 w 4659336"/>
              <a:gd name="connsiteY173" fmla="*/ 288758 h 5091764"/>
              <a:gd name="connsiteX174" fmla="*/ 3250404 w 4659336"/>
              <a:gd name="connsiteY174" fmla="*/ 259882 h 5091764"/>
              <a:gd name="connsiteX175" fmla="*/ 3308156 w 4659336"/>
              <a:gd name="connsiteY175" fmla="*/ 192505 h 5091764"/>
              <a:gd name="connsiteX176" fmla="*/ 3317781 w 4659336"/>
              <a:gd name="connsiteY176" fmla="*/ 144379 h 5091764"/>
              <a:gd name="connsiteX177" fmla="*/ 3337032 w 4659336"/>
              <a:gd name="connsiteY177" fmla="*/ 86627 h 5091764"/>
              <a:gd name="connsiteX178" fmla="*/ 3356282 w 4659336"/>
              <a:gd name="connsiteY178" fmla="*/ 19251 h 5091764"/>
              <a:gd name="connsiteX179" fmla="*/ 3385158 w 4659336"/>
              <a:gd name="connsiteY179" fmla="*/ 0 h 5091764"/>
              <a:gd name="connsiteX180" fmla="*/ 3462160 w 4659336"/>
              <a:gd name="connsiteY180" fmla="*/ 28876 h 5091764"/>
              <a:gd name="connsiteX181" fmla="*/ 3491036 w 4659336"/>
              <a:gd name="connsiteY181" fmla="*/ 57752 h 5091764"/>
              <a:gd name="connsiteX182" fmla="*/ 3519912 w 4659336"/>
              <a:gd name="connsiteY182" fmla="*/ 77002 h 5091764"/>
              <a:gd name="connsiteX183" fmla="*/ 3539162 w 4659336"/>
              <a:gd name="connsiteY183" fmla="*/ 115503 h 5091764"/>
              <a:gd name="connsiteX184" fmla="*/ 3568038 w 4659336"/>
              <a:gd name="connsiteY184" fmla="*/ 154004 h 5091764"/>
              <a:gd name="connsiteX185" fmla="*/ 3577663 w 4659336"/>
              <a:gd name="connsiteY185" fmla="*/ 182880 h 5091764"/>
              <a:gd name="connsiteX186" fmla="*/ 3616164 w 4659336"/>
              <a:gd name="connsiteY186" fmla="*/ 240632 h 5091764"/>
              <a:gd name="connsiteX187" fmla="*/ 3664290 w 4659336"/>
              <a:gd name="connsiteY187" fmla="*/ 317634 h 5091764"/>
              <a:gd name="connsiteX188" fmla="*/ 3702792 w 4659336"/>
              <a:gd name="connsiteY188" fmla="*/ 365760 h 5091764"/>
              <a:gd name="connsiteX189" fmla="*/ 3722042 w 4659336"/>
              <a:gd name="connsiteY189" fmla="*/ 394636 h 5091764"/>
              <a:gd name="connsiteX190" fmla="*/ 3760543 w 4659336"/>
              <a:gd name="connsiteY190" fmla="*/ 413886 h 5091764"/>
              <a:gd name="connsiteX191" fmla="*/ 3827920 w 4659336"/>
              <a:gd name="connsiteY191" fmla="*/ 481263 h 5091764"/>
              <a:gd name="connsiteX192" fmla="*/ 3837545 w 4659336"/>
              <a:gd name="connsiteY192" fmla="*/ 510139 h 5091764"/>
              <a:gd name="connsiteX193" fmla="*/ 3895297 w 4659336"/>
              <a:gd name="connsiteY193" fmla="*/ 539015 h 5091764"/>
              <a:gd name="connsiteX194" fmla="*/ 3953048 w 4659336"/>
              <a:gd name="connsiteY194" fmla="*/ 596766 h 5091764"/>
              <a:gd name="connsiteX195" fmla="*/ 4010800 w 4659336"/>
              <a:gd name="connsiteY195" fmla="*/ 635267 h 5091764"/>
              <a:gd name="connsiteX196" fmla="*/ 4039676 w 4659336"/>
              <a:gd name="connsiteY196" fmla="*/ 654518 h 5091764"/>
              <a:gd name="connsiteX197" fmla="*/ 4068552 w 4659336"/>
              <a:gd name="connsiteY197" fmla="*/ 683394 h 5091764"/>
              <a:gd name="connsiteX198" fmla="*/ 4135928 w 4659336"/>
              <a:gd name="connsiteY198" fmla="*/ 712269 h 5091764"/>
              <a:gd name="connsiteX199" fmla="*/ 4203305 w 4659336"/>
              <a:gd name="connsiteY199" fmla="*/ 750771 h 5091764"/>
              <a:gd name="connsiteX200" fmla="*/ 4261057 w 4659336"/>
              <a:gd name="connsiteY200" fmla="*/ 770021 h 5091764"/>
              <a:gd name="connsiteX201" fmla="*/ 4289933 w 4659336"/>
              <a:gd name="connsiteY201" fmla="*/ 789272 h 5091764"/>
              <a:gd name="connsiteX202" fmla="*/ 4328434 w 4659336"/>
              <a:gd name="connsiteY202" fmla="*/ 827773 h 5091764"/>
              <a:gd name="connsiteX203" fmla="*/ 4415061 w 4659336"/>
              <a:gd name="connsiteY203" fmla="*/ 875899 h 5091764"/>
              <a:gd name="connsiteX204" fmla="*/ 4443937 w 4659336"/>
              <a:gd name="connsiteY204" fmla="*/ 885524 h 5091764"/>
              <a:gd name="connsiteX205" fmla="*/ 4453562 w 4659336"/>
              <a:gd name="connsiteY205" fmla="*/ 914400 h 5091764"/>
              <a:gd name="connsiteX206" fmla="*/ 4482438 w 4659336"/>
              <a:gd name="connsiteY206" fmla="*/ 885524 h 5091764"/>
              <a:gd name="connsiteX0" fmla="*/ 4469041 w 4645939"/>
              <a:gd name="connsiteY0" fmla="*/ 885524 h 5091764"/>
              <a:gd name="connsiteX1" fmla="*/ 4469041 w 4645939"/>
              <a:gd name="connsiteY1" fmla="*/ 885524 h 5091764"/>
              <a:gd name="connsiteX2" fmla="*/ 4488291 w 4645939"/>
              <a:gd name="connsiteY2" fmla="*/ 2069432 h 5091764"/>
              <a:gd name="connsiteX3" fmla="*/ 4536418 w 4645939"/>
              <a:gd name="connsiteY3" fmla="*/ 2127183 h 5091764"/>
              <a:gd name="connsiteX4" fmla="*/ 4546043 w 4645939"/>
              <a:gd name="connsiteY4" fmla="*/ 2175309 h 5091764"/>
              <a:gd name="connsiteX5" fmla="*/ 4555668 w 4645939"/>
              <a:gd name="connsiteY5" fmla="*/ 2723949 h 5091764"/>
              <a:gd name="connsiteX6" fmla="*/ 4574919 w 4645939"/>
              <a:gd name="connsiteY6" fmla="*/ 2858703 h 5091764"/>
              <a:gd name="connsiteX7" fmla="*/ 4584544 w 4645939"/>
              <a:gd name="connsiteY7" fmla="*/ 2945331 h 5091764"/>
              <a:gd name="connsiteX8" fmla="*/ 4594169 w 4645939"/>
              <a:gd name="connsiteY8" fmla="*/ 3022333 h 5091764"/>
              <a:gd name="connsiteX9" fmla="*/ 4439307 w 4645939"/>
              <a:gd name="connsiteY9" fmla="*/ 4090737 h 5091764"/>
              <a:gd name="connsiteX10" fmla="*/ 4613420 w 4645939"/>
              <a:gd name="connsiteY10" fmla="*/ 4138863 h 5091764"/>
              <a:gd name="connsiteX11" fmla="*/ 4632670 w 4645939"/>
              <a:gd name="connsiteY11" fmla="*/ 4177364 h 5091764"/>
              <a:gd name="connsiteX12" fmla="*/ 4465155 w 4645939"/>
              <a:gd name="connsiteY12" fmla="*/ 4316560 h 5091764"/>
              <a:gd name="connsiteX13" fmla="*/ 4623045 w 4645939"/>
              <a:gd name="connsiteY13" fmla="*/ 4639377 h 5091764"/>
              <a:gd name="connsiteX14" fmla="*/ 4613420 w 4645939"/>
              <a:gd name="connsiteY14" fmla="*/ 4668253 h 5091764"/>
              <a:gd name="connsiteX15" fmla="*/ 4480292 w 4645939"/>
              <a:gd name="connsiteY15" fmla="*/ 4897963 h 5091764"/>
              <a:gd name="connsiteX16" fmla="*/ 4555668 w 4645939"/>
              <a:gd name="connsiteY16" fmla="*/ 4937760 h 5091764"/>
              <a:gd name="connsiteX17" fmla="*/ 4546043 w 4645939"/>
              <a:gd name="connsiteY17" fmla="*/ 4985886 h 5091764"/>
              <a:gd name="connsiteX18" fmla="*/ 4431624 w 4645939"/>
              <a:gd name="connsiteY18" fmla="*/ 4967933 h 5091764"/>
              <a:gd name="connsiteX19" fmla="*/ 4430540 w 4645939"/>
              <a:gd name="connsiteY19" fmla="*/ 5005137 h 5091764"/>
              <a:gd name="connsiteX20" fmla="*/ 4401664 w 4645939"/>
              <a:gd name="connsiteY20" fmla="*/ 5014762 h 5091764"/>
              <a:gd name="connsiteX21" fmla="*/ 4064780 w 4645939"/>
              <a:gd name="connsiteY21" fmla="*/ 4995512 h 5091764"/>
              <a:gd name="connsiteX22" fmla="*/ 3891525 w 4645939"/>
              <a:gd name="connsiteY22" fmla="*/ 5005137 h 5091764"/>
              <a:gd name="connsiteX23" fmla="*/ 3853024 w 4645939"/>
              <a:gd name="connsiteY23" fmla="*/ 5014762 h 5091764"/>
              <a:gd name="connsiteX24" fmla="*/ 3766397 w 4645939"/>
              <a:gd name="connsiteY24" fmla="*/ 5034013 h 5091764"/>
              <a:gd name="connsiteX25" fmla="*/ 3689395 w 4645939"/>
              <a:gd name="connsiteY25" fmla="*/ 5062888 h 5091764"/>
              <a:gd name="connsiteX26" fmla="*/ 3631643 w 4645939"/>
              <a:gd name="connsiteY26" fmla="*/ 5082139 h 5091764"/>
              <a:gd name="connsiteX27" fmla="*/ 3602767 w 4645939"/>
              <a:gd name="connsiteY27" fmla="*/ 5091764 h 5091764"/>
              <a:gd name="connsiteX28" fmla="*/ 3237007 w 4645939"/>
              <a:gd name="connsiteY28" fmla="*/ 5082139 h 5091764"/>
              <a:gd name="connsiteX29" fmla="*/ 3227382 w 4645939"/>
              <a:gd name="connsiteY29" fmla="*/ 5043638 h 5091764"/>
              <a:gd name="connsiteX30" fmla="*/ 3217757 w 4645939"/>
              <a:gd name="connsiteY30" fmla="*/ 4937760 h 5091764"/>
              <a:gd name="connsiteX31" fmla="*/ 3198506 w 4645939"/>
              <a:gd name="connsiteY31" fmla="*/ 4899259 h 5091764"/>
              <a:gd name="connsiteX32" fmla="*/ 3179256 w 4645939"/>
              <a:gd name="connsiteY32" fmla="*/ 4841507 h 5091764"/>
              <a:gd name="connsiteX33" fmla="*/ 3169630 w 4645939"/>
              <a:gd name="connsiteY33" fmla="*/ 4793381 h 5091764"/>
              <a:gd name="connsiteX34" fmla="*/ 3140755 w 4645939"/>
              <a:gd name="connsiteY34" fmla="*/ 4754880 h 5091764"/>
              <a:gd name="connsiteX35" fmla="*/ 3121504 w 4645939"/>
              <a:gd name="connsiteY35" fmla="*/ 4706754 h 5091764"/>
              <a:gd name="connsiteX36" fmla="*/ 3102253 w 4645939"/>
              <a:gd name="connsiteY36" fmla="*/ 4398745 h 5091764"/>
              <a:gd name="connsiteX37" fmla="*/ 3092628 w 4645939"/>
              <a:gd name="connsiteY37" fmla="*/ 4225491 h 5091764"/>
              <a:gd name="connsiteX38" fmla="*/ 3083003 w 4645939"/>
              <a:gd name="connsiteY38" fmla="*/ 4196615 h 5091764"/>
              <a:gd name="connsiteX39" fmla="*/ 2948249 w 4645939"/>
              <a:gd name="connsiteY39" fmla="*/ 4186989 h 5091764"/>
              <a:gd name="connsiteX40" fmla="*/ 2909748 w 4645939"/>
              <a:gd name="connsiteY40" fmla="*/ 4167739 h 5091764"/>
              <a:gd name="connsiteX41" fmla="*/ 2765369 w 4645939"/>
              <a:gd name="connsiteY41" fmla="*/ 4138863 h 5091764"/>
              <a:gd name="connsiteX42" fmla="*/ 2794245 w 4645939"/>
              <a:gd name="connsiteY42" fmla="*/ 4023360 h 5091764"/>
              <a:gd name="connsiteX43" fmla="*/ 2823121 w 4645939"/>
              <a:gd name="connsiteY43" fmla="*/ 4004109 h 5091764"/>
              <a:gd name="connsiteX44" fmla="*/ 2880872 w 4645939"/>
              <a:gd name="connsiteY44" fmla="*/ 3907857 h 5091764"/>
              <a:gd name="connsiteX45" fmla="*/ 2900123 w 4645939"/>
              <a:gd name="connsiteY45" fmla="*/ 3878981 h 5091764"/>
              <a:gd name="connsiteX46" fmla="*/ 2909748 w 4645939"/>
              <a:gd name="connsiteY46" fmla="*/ 3850105 h 5091764"/>
              <a:gd name="connsiteX47" fmla="*/ 2928999 w 4645939"/>
              <a:gd name="connsiteY47" fmla="*/ 3821229 h 5091764"/>
              <a:gd name="connsiteX48" fmla="*/ 2833830 w 4645939"/>
              <a:gd name="connsiteY48" fmla="*/ 3831271 h 5091764"/>
              <a:gd name="connsiteX49" fmla="*/ 2851348 w 4645939"/>
              <a:gd name="connsiteY49" fmla="*/ 3784440 h 5091764"/>
              <a:gd name="connsiteX50" fmla="*/ 2821283 w 4645939"/>
              <a:gd name="connsiteY50" fmla="*/ 3805264 h 5091764"/>
              <a:gd name="connsiteX51" fmla="*/ 2763532 w 4645939"/>
              <a:gd name="connsiteY51" fmla="*/ 3854963 h 5091764"/>
              <a:gd name="connsiteX52" fmla="*/ 2602930 w 4645939"/>
              <a:gd name="connsiteY52" fmla="*/ 3773658 h 5091764"/>
              <a:gd name="connsiteX53" fmla="*/ 2554909 w 4645939"/>
              <a:gd name="connsiteY53" fmla="*/ 3728261 h 5091764"/>
              <a:gd name="connsiteX54" fmla="*/ 2514570 w 4645939"/>
              <a:gd name="connsiteY54" fmla="*/ 3703689 h 5091764"/>
              <a:gd name="connsiteX55" fmla="*/ 2478449 w 4645939"/>
              <a:gd name="connsiteY55" fmla="*/ 3644503 h 5091764"/>
              <a:gd name="connsiteX56" fmla="*/ 2376036 w 4645939"/>
              <a:gd name="connsiteY56" fmla="*/ 3654266 h 5091764"/>
              <a:gd name="connsiteX57" fmla="*/ 2358623 w 4645939"/>
              <a:gd name="connsiteY57" fmla="*/ 3657274 h 5091764"/>
              <a:gd name="connsiteX58" fmla="*/ 2312877 w 4645939"/>
              <a:gd name="connsiteY58" fmla="*/ 3614608 h 5091764"/>
              <a:gd name="connsiteX59" fmla="*/ 2312335 w 4645939"/>
              <a:gd name="connsiteY59" fmla="*/ 3625668 h 5091764"/>
              <a:gd name="connsiteX60" fmla="*/ 2281620 w 4645939"/>
              <a:gd name="connsiteY60" fmla="*/ 3610582 h 5091764"/>
              <a:gd name="connsiteX61" fmla="*/ 2253850 w 4645939"/>
              <a:gd name="connsiteY61" fmla="*/ 3611875 h 5091764"/>
              <a:gd name="connsiteX62" fmla="*/ 2143403 w 4645939"/>
              <a:gd name="connsiteY62" fmla="*/ 3613451 h 5091764"/>
              <a:gd name="connsiteX63" fmla="*/ 1935006 w 4645939"/>
              <a:gd name="connsiteY63" fmla="*/ 3573231 h 5091764"/>
              <a:gd name="connsiteX64" fmla="*/ 1762293 w 4645939"/>
              <a:gd name="connsiteY64" fmla="*/ 3416365 h 5091764"/>
              <a:gd name="connsiteX65" fmla="*/ 1672764 w 4645939"/>
              <a:gd name="connsiteY65" fmla="*/ 3283097 h 5091764"/>
              <a:gd name="connsiteX66" fmla="*/ 1542961 w 4645939"/>
              <a:gd name="connsiteY66" fmla="*/ 3147461 h 5091764"/>
              <a:gd name="connsiteX67" fmla="*/ 1514085 w 4645939"/>
              <a:gd name="connsiteY67" fmla="*/ 3176337 h 5091764"/>
              <a:gd name="connsiteX68" fmla="*/ 1475584 w 4645939"/>
              <a:gd name="connsiteY68" fmla="*/ 3195587 h 5091764"/>
              <a:gd name="connsiteX69" fmla="*/ 1456333 w 4645939"/>
              <a:gd name="connsiteY69" fmla="*/ 3224463 h 5091764"/>
              <a:gd name="connsiteX70" fmla="*/ 1388957 w 4645939"/>
              <a:gd name="connsiteY70" fmla="*/ 3253339 h 5091764"/>
              <a:gd name="connsiteX71" fmla="*/ 1321580 w 4645939"/>
              <a:gd name="connsiteY71" fmla="*/ 3301465 h 5091764"/>
              <a:gd name="connsiteX72" fmla="*/ 1263828 w 4645939"/>
              <a:gd name="connsiteY72" fmla="*/ 3320716 h 5091764"/>
              <a:gd name="connsiteX73" fmla="*/ 1225327 w 4645939"/>
              <a:gd name="connsiteY73" fmla="*/ 3349592 h 5091764"/>
              <a:gd name="connsiteX74" fmla="*/ 1167576 w 4645939"/>
              <a:gd name="connsiteY74" fmla="*/ 3368842 h 5091764"/>
              <a:gd name="connsiteX75" fmla="*/ 1129075 w 4645939"/>
              <a:gd name="connsiteY75" fmla="*/ 3388093 h 5091764"/>
              <a:gd name="connsiteX76" fmla="*/ 1080176 w 4645939"/>
              <a:gd name="connsiteY76" fmla="*/ 3510966 h 5091764"/>
              <a:gd name="connsiteX77" fmla="*/ 926944 w 4645939"/>
              <a:gd name="connsiteY77" fmla="*/ 3445844 h 5091764"/>
              <a:gd name="connsiteX78" fmla="*/ 953647 w 4645939"/>
              <a:gd name="connsiteY78" fmla="*/ 3559826 h 5091764"/>
              <a:gd name="connsiteX79" fmla="*/ 859567 w 4645939"/>
              <a:gd name="connsiteY79" fmla="*/ 3474720 h 5091764"/>
              <a:gd name="connsiteX80" fmla="*/ 821066 w 4645939"/>
              <a:gd name="connsiteY80" fmla="*/ 3493971 h 5091764"/>
              <a:gd name="connsiteX81" fmla="*/ 753689 w 4645939"/>
              <a:gd name="connsiteY81" fmla="*/ 3513221 h 5091764"/>
              <a:gd name="connsiteX82" fmla="*/ 724813 w 4645939"/>
              <a:gd name="connsiteY82" fmla="*/ 3532472 h 5091764"/>
              <a:gd name="connsiteX83" fmla="*/ 590929 w 4645939"/>
              <a:gd name="connsiteY83" fmla="*/ 3657547 h 5091764"/>
              <a:gd name="connsiteX84" fmla="*/ 590060 w 4645939"/>
              <a:gd name="connsiteY84" fmla="*/ 3503596 h 5091764"/>
              <a:gd name="connsiteX85" fmla="*/ 460182 w 4645939"/>
              <a:gd name="connsiteY85" fmla="*/ 3490025 h 5091764"/>
              <a:gd name="connsiteX86" fmla="*/ 513058 w 4645939"/>
              <a:gd name="connsiteY86" fmla="*/ 3397718 h 5091764"/>
              <a:gd name="connsiteX87" fmla="*/ 484182 w 4645939"/>
              <a:gd name="connsiteY87" fmla="*/ 3378467 h 5091764"/>
              <a:gd name="connsiteX88" fmla="*/ 455306 w 4645939"/>
              <a:gd name="connsiteY88" fmla="*/ 3349592 h 5091764"/>
              <a:gd name="connsiteX89" fmla="*/ 464931 w 4645939"/>
              <a:gd name="connsiteY89" fmla="*/ 3262964 h 5091764"/>
              <a:gd name="connsiteX90" fmla="*/ 503432 w 4645939"/>
              <a:gd name="connsiteY90" fmla="*/ 3224463 h 5091764"/>
              <a:gd name="connsiteX91" fmla="*/ 570809 w 4645939"/>
              <a:gd name="connsiteY91" fmla="*/ 3195587 h 5091764"/>
              <a:gd name="connsiteX92" fmla="*/ 599685 w 4645939"/>
              <a:gd name="connsiteY92" fmla="*/ 3166712 h 5091764"/>
              <a:gd name="connsiteX93" fmla="*/ 638186 w 4645939"/>
              <a:gd name="connsiteY93" fmla="*/ 3147461 h 5091764"/>
              <a:gd name="connsiteX94" fmla="*/ 657437 w 4645939"/>
              <a:gd name="connsiteY94" fmla="*/ 3118585 h 5091764"/>
              <a:gd name="connsiteX95" fmla="*/ 667062 w 4645939"/>
              <a:gd name="connsiteY95" fmla="*/ 3089709 h 5091764"/>
              <a:gd name="connsiteX96" fmla="*/ 715188 w 4645939"/>
              <a:gd name="connsiteY96" fmla="*/ 3031958 h 5091764"/>
              <a:gd name="connsiteX97" fmla="*/ 734439 w 4645939"/>
              <a:gd name="connsiteY97" fmla="*/ 3003082 h 5091764"/>
              <a:gd name="connsiteX98" fmla="*/ 744064 w 4645939"/>
              <a:gd name="connsiteY98" fmla="*/ 2964581 h 5091764"/>
              <a:gd name="connsiteX99" fmla="*/ 638186 w 4645939"/>
              <a:gd name="connsiteY99" fmla="*/ 2887579 h 5091764"/>
              <a:gd name="connsiteX100" fmla="*/ 551559 w 4645939"/>
              <a:gd name="connsiteY100" fmla="*/ 2839453 h 5091764"/>
              <a:gd name="connsiteX101" fmla="*/ 522683 w 4645939"/>
              <a:gd name="connsiteY101" fmla="*/ 2800952 h 5091764"/>
              <a:gd name="connsiteX102" fmla="*/ 464931 w 4645939"/>
              <a:gd name="connsiteY102" fmla="*/ 2781701 h 5091764"/>
              <a:gd name="connsiteX103" fmla="*/ 426430 w 4645939"/>
              <a:gd name="connsiteY103" fmla="*/ 2762451 h 5091764"/>
              <a:gd name="connsiteX104" fmla="*/ 407180 w 4645939"/>
              <a:gd name="connsiteY104" fmla="*/ 2733575 h 5091764"/>
              <a:gd name="connsiteX105" fmla="*/ 378304 w 4645939"/>
              <a:gd name="connsiteY105" fmla="*/ 2714324 h 5091764"/>
              <a:gd name="connsiteX106" fmla="*/ 339803 w 4645939"/>
              <a:gd name="connsiteY106" fmla="*/ 2666198 h 5091764"/>
              <a:gd name="connsiteX107" fmla="*/ 310927 w 4645939"/>
              <a:gd name="connsiteY107" fmla="*/ 2627697 h 5091764"/>
              <a:gd name="connsiteX108" fmla="*/ 272426 w 4645939"/>
              <a:gd name="connsiteY108" fmla="*/ 2618072 h 5091764"/>
              <a:gd name="connsiteX109" fmla="*/ 214675 w 4645939"/>
              <a:gd name="connsiteY109" fmla="*/ 2589196 h 5091764"/>
              <a:gd name="connsiteX110" fmla="*/ 205049 w 4645939"/>
              <a:gd name="connsiteY110" fmla="*/ 2560320 h 5091764"/>
              <a:gd name="connsiteX111" fmla="*/ 176173 w 4645939"/>
              <a:gd name="connsiteY111" fmla="*/ 2531444 h 5091764"/>
              <a:gd name="connsiteX112" fmla="*/ 147298 w 4645939"/>
              <a:gd name="connsiteY112" fmla="*/ 2492943 h 5091764"/>
              <a:gd name="connsiteX113" fmla="*/ 128047 w 4645939"/>
              <a:gd name="connsiteY113" fmla="*/ 2377440 h 5091764"/>
              <a:gd name="connsiteX114" fmla="*/ 118422 w 4645939"/>
              <a:gd name="connsiteY114" fmla="*/ 2338939 h 5091764"/>
              <a:gd name="connsiteX115" fmla="*/ 108797 w 4645939"/>
              <a:gd name="connsiteY115" fmla="*/ 2281187 h 5091764"/>
              <a:gd name="connsiteX116" fmla="*/ 79921 w 4645939"/>
              <a:gd name="connsiteY116" fmla="*/ 2184935 h 5091764"/>
              <a:gd name="connsiteX117" fmla="*/ 60670 w 4645939"/>
              <a:gd name="connsiteY117" fmla="*/ 2088682 h 5091764"/>
              <a:gd name="connsiteX118" fmla="*/ 22169 w 4645939"/>
              <a:gd name="connsiteY118" fmla="*/ 2011680 h 5091764"/>
              <a:gd name="connsiteX119" fmla="*/ 12544 w 4645939"/>
              <a:gd name="connsiteY119" fmla="*/ 1944303 h 5091764"/>
              <a:gd name="connsiteX120" fmla="*/ 2919 w 4645939"/>
              <a:gd name="connsiteY120" fmla="*/ 1915427 h 5091764"/>
              <a:gd name="connsiteX121" fmla="*/ 52883 w 4645939"/>
              <a:gd name="connsiteY121" fmla="*/ 1949576 h 5091764"/>
              <a:gd name="connsiteX122" fmla="*/ 62508 w 4645939"/>
              <a:gd name="connsiteY122" fmla="*/ 1933333 h 5091764"/>
              <a:gd name="connsiteX123" fmla="*/ 101657 w 4645939"/>
              <a:gd name="connsiteY123" fmla="*/ 1908622 h 5091764"/>
              <a:gd name="connsiteX124" fmla="*/ 239002 w 4645939"/>
              <a:gd name="connsiteY124" fmla="*/ 1837081 h 5091764"/>
              <a:gd name="connsiteX125" fmla="*/ 640341 w 4645939"/>
              <a:gd name="connsiteY125" fmla="*/ 1674470 h 5091764"/>
              <a:gd name="connsiteX126" fmla="*/ 695938 w 4645939"/>
              <a:gd name="connsiteY126" fmla="*/ 1280160 h 5091764"/>
              <a:gd name="connsiteX127" fmla="*/ 734439 w 4645939"/>
              <a:gd name="connsiteY127" fmla="*/ 1270535 h 5091764"/>
              <a:gd name="connsiteX128" fmla="*/ 946195 w 4645939"/>
              <a:gd name="connsiteY128" fmla="*/ 1260909 h 5091764"/>
              <a:gd name="connsiteX129" fmla="*/ 1061698 w 4645939"/>
              <a:gd name="connsiteY129" fmla="*/ 1222408 h 5091764"/>
              <a:gd name="connsiteX130" fmla="*/ 1177201 w 4645939"/>
              <a:gd name="connsiteY130" fmla="*/ 1174282 h 5091764"/>
              <a:gd name="connsiteX131" fmla="*/ 1196451 w 4645939"/>
              <a:gd name="connsiteY131" fmla="*/ 1145406 h 5091764"/>
              <a:gd name="connsiteX132" fmla="*/ 1276375 w 4645939"/>
              <a:gd name="connsiteY132" fmla="*/ 1191080 h 5091764"/>
              <a:gd name="connsiteX133" fmla="*/ 1313687 w 4645939"/>
              <a:gd name="connsiteY133" fmla="*/ 1214634 h 5091764"/>
              <a:gd name="connsiteX134" fmla="*/ 1388957 w 4645939"/>
              <a:gd name="connsiteY134" fmla="*/ 1205008 h 5091764"/>
              <a:gd name="connsiteX135" fmla="*/ 1486942 w 4645939"/>
              <a:gd name="connsiteY135" fmla="*/ 1206443 h 5091764"/>
              <a:gd name="connsiteX136" fmla="*/ 1737515 w 4645939"/>
              <a:gd name="connsiteY136" fmla="*/ 1513987 h 5091764"/>
              <a:gd name="connsiteX137" fmla="*/ 1804351 w 4645939"/>
              <a:gd name="connsiteY137" fmla="*/ 1343046 h 5091764"/>
              <a:gd name="connsiteX138" fmla="*/ 1792239 w 4645939"/>
              <a:gd name="connsiteY138" fmla="*/ 1298947 h 5091764"/>
              <a:gd name="connsiteX139" fmla="*/ 1851829 w 4645939"/>
              <a:gd name="connsiteY139" fmla="*/ 1325229 h 5091764"/>
              <a:gd name="connsiteX140" fmla="*/ 1907200 w 4645939"/>
              <a:gd name="connsiteY140" fmla="*/ 1293625 h 5091764"/>
              <a:gd name="connsiteX141" fmla="*/ 1931858 w 4645939"/>
              <a:gd name="connsiteY141" fmla="*/ 1239898 h 5091764"/>
              <a:gd name="connsiteX142" fmla="*/ 1976957 w 4645939"/>
              <a:gd name="connsiteY142" fmla="*/ 1255123 h 5091764"/>
              <a:gd name="connsiteX143" fmla="*/ 1999129 w 4645939"/>
              <a:gd name="connsiteY143" fmla="*/ 1209588 h 5091764"/>
              <a:gd name="connsiteX144" fmla="*/ 2028005 w 4645939"/>
              <a:gd name="connsiteY144" fmla="*/ 1198529 h 5091764"/>
              <a:gd name="connsiteX145" fmla="*/ 2053853 w 4645939"/>
              <a:gd name="connsiteY145" fmla="*/ 1064794 h 5091764"/>
              <a:gd name="connsiteX146" fmla="*/ 2033849 w 4645939"/>
              <a:gd name="connsiteY146" fmla="*/ 837398 h 5091764"/>
              <a:gd name="connsiteX147" fmla="*/ 2062725 w 4645939"/>
              <a:gd name="connsiteY147" fmla="*/ 818147 h 5091764"/>
              <a:gd name="connsiteX148" fmla="*/ 2101226 w 4645939"/>
              <a:gd name="connsiteY148" fmla="*/ 808522 h 5091764"/>
              <a:gd name="connsiteX149" fmla="*/ 2149352 w 4645939"/>
              <a:gd name="connsiteY149" fmla="*/ 789272 h 5091764"/>
              <a:gd name="connsiteX150" fmla="*/ 2178228 w 4645939"/>
              <a:gd name="connsiteY150" fmla="*/ 731520 h 5091764"/>
              <a:gd name="connsiteX151" fmla="*/ 2207104 w 4645939"/>
              <a:gd name="connsiteY151" fmla="*/ 721895 h 5091764"/>
              <a:gd name="connsiteX152" fmla="*/ 2235980 w 4645939"/>
              <a:gd name="connsiteY152" fmla="*/ 635267 h 5091764"/>
              <a:gd name="connsiteX153" fmla="*/ 2274481 w 4645939"/>
              <a:gd name="connsiteY153" fmla="*/ 606392 h 5091764"/>
              <a:gd name="connsiteX154" fmla="*/ 2312982 w 4645939"/>
              <a:gd name="connsiteY154" fmla="*/ 596766 h 5091764"/>
              <a:gd name="connsiteX155" fmla="*/ 2341858 w 4645939"/>
              <a:gd name="connsiteY155" fmla="*/ 616017 h 5091764"/>
              <a:gd name="connsiteX156" fmla="*/ 2370733 w 4645939"/>
              <a:gd name="connsiteY156" fmla="*/ 625642 h 5091764"/>
              <a:gd name="connsiteX157" fmla="*/ 2409235 w 4645939"/>
              <a:gd name="connsiteY157" fmla="*/ 654518 h 5091764"/>
              <a:gd name="connsiteX158" fmla="*/ 2486237 w 4645939"/>
              <a:gd name="connsiteY158" fmla="*/ 683394 h 5091764"/>
              <a:gd name="connsiteX159" fmla="*/ 2515112 w 4645939"/>
              <a:gd name="connsiteY159" fmla="*/ 702644 h 5091764"/>
              <a:gd name="connsiteX160" fmla="*/ 2688367 w 4645939"/>
              <a:gd name="connsiteY160" fmla="*/ 693019 h 5091764"/>
              <a:gd name="connsiteX161" fmla="*/ 2736493 w 4645939"/>
              <a:gd name="connsiteY161" fmla="*/ 673768 h 5091764"/>
              <a:gd name="connsiteX162" fmla="*/ 2803870 w 4645939"/>
              <a:gd name="connsiteY162" fmla="*/ 654518 h 5091764"/>
              <a:gd name="connsiteX163" fmla="*/ 2842371 w 4645939"/>
              <a:gd name="connsiteY163" fmla="*/ 635267 h 5091764"/>
              <a:gd name="connsiteX164" fmla="*/ 2909748 w 4645939"/>
              <a:gd name="connsiteY164" fmla="*/ 587141 h 5091764"/>
              <a:gd name="connsiteX165" fmla="*/ 2938624 w 4645939"/>
              <a:gd name="connsiteY165" fmla="*/ 567891 h 5091764"/>
              <a:gd name="connsiteX166" fmla="*/ 2996376 w 4645939"/>
              <a:gd name="connsiteY166" fmla="*/ 539015 h 5091764"/>
              <a:gd name="connsiteX167" fmla="*/ 3063752 w 4645939"/>
              <a:gd name="connsiteY167" fmla="*/ 471638 h 5091764"/>
              <a:gd name="connsiteX168" fmla="*/ 3083003 w 4645939"/>
              <a:gd name="connsiteY168" fmla="*/ 433137 h 5091764"/>
              <a:gd name="connsiteX169" fmla="*/ 3111879 w 4645939"/>
              <a:gd name="connsiteY169" fmla="*/ 413886 h 5091764"/>
              <a:gd name="connsiteX170" fmla="*/ 3140755 w 4645939"/>
              <a:gd name="connsiteY170" fmla="*/ 375385 h 5091764"/>
              <a:gd name="connsiteX171" fmla="*/ 3169630 w 4645939"/>
              <a:gd name="connsiteY171" fmla="*/ 346509 h 5091764"/>
              <a:gd name="connsiteX172" fmla="*/ 3179256 w 4645939"/>
              <a:gd name="connsiteY172" fmla="*/ 308008 h 5091764"/>
              <a:gd name="connsiteX173" fmla="*/ 3208131 w 4645939"/>
              <a:gd name="connsiteY173" fmla="*/ 288758 h 5091764"/>
              <a:gd name="connsiteX174" fmla="*/ 3237007 w 4645939"/>
              <a:gd name="connsiteY174" fmla="*/ 259882 h 5091764"/>
              <a:gd name="connsiteX175" fmla="*/ 3294759 w 4645939"/>
              <a:gd name="connsiteY175" fmla="*/ 192505 h 5091764"/>
              <a:gd name="connsiteX176" fmla="*/ 3304384 w 4645939"/>
              <a:gd name="connsiteY176" fmla="*/ 144379 h 5091764"/>
              <a:gd name="connsiteX177" fmla="*/ 3323635 w 4645939"/>
              <a:gd name="connsiteY177" fmla="*/ 86627 h 5091764"/>
              <a:gd name="connsiteX178" fmla="*/ 3342885 w 4645939"/>
              <a:gd name="connsiteY178" fmla="*/ 19251 h 5091764"/>
              <a:gd name="connsiteX179" fmla="*/ 3371761 w 4645939"/>
              <a:gd name="connsiteY179" fmla="*/ 0 h 5091764"/>
              <a:gd name="connsiteX180" fmla="*/ 3448763 w 4645939"/>
              <a:gd name="connsiteY180" fmla="*/ 28876 h 5091764"/>
              <a:gd name="connsiteX181" fmla="*/ 3477639 w 4645939"/>
              <a:gd name="connsiteY181" fmla="*/ 57752 h 5091764"/>
              <a:gd name="connsiteX182" fmla="*/ 3506515 w 4645939"/>
              <a:gd name="connsiteY182" fmla="*/ 77002 h 5091764"/>
              <a:gd name="connsiteX183" fmla="*/ 3525765 w 4645939"/>
              <a:gd name="connsiteY183" fmla="*/ 115503 h 5091764"/>
              <a:gd name="connsiteX184" fmla="*/ 3554641 w 4645939"/>
              <a:gd name="connsiteY184" fmla="*/ 154004 h 5091764"/>
              <a:gd name="connsiteX185" fmla="*/ 3564266 w 4645939"/>
              <a:gd name="connsiteY185" fmla="*/ 182880 h 5091764"/>
              <a:gd name="connsiteX186" fmla="*/ 3602767 w 4645939"/>
              <a:gd name="connsiteY186" fmla="*/ 240632 h 5091764"/>
              <a:gd name="connsiteX187" fmla="*/ 3650893 w 4645939"/>
              <a:gd name="connsiteY187" fmla="*/ 317634 h 5091764"/>
              <a:gd name="connsiteX188" fmla="*/ 3689395 w 4645939"/>
              <a:gd name="connsiteY188" fmla="*/ 365760 h 5091764"/>
              <a:gd name="connsiteX189" fmla="*/ 3708645 w 4645939"/>
              <a:gd name="connsiteY189" fmla="*/ 394636 h 5091764"/>
              <a:gd name="connsiteX190" fmla="*/ 3747146 w 4645939"/>
              <a:gd name="connsiteY190" fmla="*/ 413886 h 5091764"/>
              <a:gd name="connsiteX191" fmla="*/ 3814523 w 4645939"/>
              <a:gd name="connsiteY191" fmla="*/ 481263 h 5091764"/>
              <a:gd name="connsiteX192" fmla="*/ 3824148 w 4645939"/>
              <a:gd name="connsiteY192" fmla="*/ 510139 h 5091764"/>
              <a:gd name="connsiteX193" fmla="*/ 3881900 w 4645939"/>
              <a:gd name="connsiteY193" fmla="*/ 539015 h 5091764"/>
              <a:gd name="connsiteX194" fmla="*/ 3939651 w 4645939"/>
              <a:gd name="connsiteY194" fmla="*/ 596766 h 5091764"/>
              <a:gd name="connsiteX195" fmla="*/ 3997403 w 4645939"/>
              <a:gd name="connsiteY195" fmla="*/ 635267 h 5091764"/>
              <a:gd name="connsiteX196" fmla="*/ 4026279 w 4645939"/>
              <a:gd name="connsiteY196" fmla="*/ 654518 h 5091764"/>
              <a:gd name="connsiteX197" fmla="*/ 4055155 w 4645939"/>
              <a:gd name="connsiteY197" fmla="*/ 683394 h 5091764"/>
              <a:gd name="connsiteX198" fmla="*/ 4122531 w 4645939"/>
              <a:gd name="connsiteY198" fmla="*/ 712269 h 5091764"/>
              <a:gd name="connsiteX199" fmla="*/ 4189908 w 4645939"/>
              <a:gd name="connsiteY199" fmla="*/ 750771 h 5091764"/>
              <a:gd name="connsiteX200" fmla="*/ 4247660 w 4645939"/>
              <a:gd name="connsiteY200" fmla="*/ 770021 h 5091764"/>
              <a:gd name="connsiteX201" fmla="*/ 4276536 w 4645939"/>
              <a:gd name="connsiteY201" fmla="*/ 789272 h 5091764"/>
              <a:gd name="connsiteX202" fmla="*/ 4315037 w 4645939"/>
              <a:gd name="connsiteY202" fmla="*/ 827773 h 5091764"/>
              <a:gd name="connsiteX203" fmla="*/ 4401664 w 4645939"/>
              <a:gd name="connsiteY203" fmla="*/ 875899 h 5091764"/>
              <a:gd name="connsiteX204" fmla="*/ 4430540 w 4645939"/>
              <a:gd name="connsiteY204" fmla="*/ 885524 h 5091764"/>
              <a:gd name="connsiteX205" fmla="*/ 4440165 w 4645939"/>
              <a:gd name="connsiteY205" fmla="*/ 914400 h 5091764"/>
              <a:gd name="connsiteX206" fmla="*/ 4469041 w 4645939"/>
              <a:gd name="connsiteY206" fmla="*/ 885524 h 5091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4645939" h="5091764">
                <a:moveTo>
                  <a:pt x="4469041" y="885524"/>
                </a:moveTo>
                <a:lnTo>
                  <a:pt x="4469041" y="885524"/>
                </a:lnTo>
                <a:cubicBezTo>
                  <a:pt x="4475458" y="1280160"/>
                  <a:pt x="4466905" y="1675324"/>
                  <a:pt x="4488291" y="2069432"/>
                </a:cubicBezTo>
                <a:cubicBezTo>
                  <a:pt x="4489649" y="2094454"/>
                  <a:pt x="4524419" y="2105184"/>
                  <a:pt x="4536418" y="2127183"/>
                </a:cubicBezTo>
                <a:cubicBezTo>
                  <a:pt x="4544252" y="2141545"/>
                  <a:pt x="4542835" y="2159267"/>
                  <a:pt x="4546043" y="2175309"/>
                </a:cubicBezTo>
                <a:cubicBezTo>
                  <a:pt x="4549251" y="2358189"/>
                  <a:pt x="4547946" y="2541204"/>
                  <a:pt x="4555668" y="2723949"/>
                </a:cubicBezTo>
                <a:cubicBezTo>
                  <a:pt x="4557584" y="2769283"/>
                  <a:pt x="4569050" y="2813710"/>
                  <a:pt x="4574919" y="2858703"/>
                </a:cubicBezTo>
                <a:cubicBezTo>
                  <a:pt x="4578677" y="2887513"/>
                  <a:pt x="4581149" y="2916476"/>
                  <a:pt x="4584544" y="2945331"/>
                </a:cubicBezTo>
                <a:cubicBezTo>
                  <a:pt x="4587566" y="2971021"/>
                  <a:pt x="4590961" y="2996666"/>
                  <a:pt x="4594169" y="3022333"/>
                </a:cubicBezTo>
                <a:cubicBezTo>
                  <a:pt x="4597378" y="3378468"/>
                  <a:pt x="4433167" y="3734641"/>
                  <a:pt x="4439307" y="4090737"/>
                </a:cubicBezTo>
                <a:cubicBezTo>
                  <a:pt x="4439589" y="4107094"/>
                  <a:pt x="4581193" y="4124425"/>
                  <a:pt x="4613420" y="4138863"/>
                </a:cubicBezTo>
                <a:cubicBezTo>
                  <a:pt x="4645647" y="4153301"/>
                  <a:pt x="4657381" y="4147748"/>
                  <a:pt x="4632670" y="4177364"/>
                </a:cubicBezTo>
                <a:cubicBezTo>
                  <a:pt x="4607959" y="4206980"/>
                  <a:pt x="4461946" y="4306935"/>
                  <a:pt x="4465155" y="4316560"/>
                </a:cubicBezTo>
                <a:cubicBezTo>
                  <a:pt x="4458738" y="4460939"/>
                  <a:pt x="4598334" y="4580762"/>
                  <a:pt x="4623045" y="4639377"/>
                </a:cubicBezTo>
                <a:cubicBezTo>
                  <a:pt x="4647756" y="4697993"/>
                  <a:pt x="4637212" y="4625155"/>
                  <a:pt x="4613420" y="4668253"/>
                </a:cubicBezTo>
                <a:cubicBezTo>
                  <a:pt x="4589628" y="4711351"/>
                  <a:pt x="4485893" y="4847551"/>
                  <a:pt x="4480292" y="4897963"/>
                </a:cubicBezTo>
                <a:cubicBezTo>
                  <a:pt x="4472908" y="4964420"/>
                  <a:pt x="4601027" y="4922641"/>
                  <a:pt x="4555668" y="4937760"/>
                </a:cubicBezTo>
                <a:cubicBezTo>
                  <a:pt x="4552460" y="4953802"/>
                  <a:pt x="4566717" y="4980857"/>
                  <a:pt x="4546043" y="4985886"/>
                </a:cubicBezTo>
                <a:cubicBezTo>
                  <a:pt x="4525369" y="4990915"/>
                  <a:pt x="4444673" y="4965758"/>
                  <a:pt x="4431624" y="4967933"/>
                </a:cubicBezTo>
                <a:cubicBezTo>
                  <a:pt x="4406109" y="4972186"/>
                  <a:pt x="4456207" y="5001929"/>
                  <a:pt x="4430540" y="5005137"/>
                </a:cubicBezTo>
                <a:cubicBezTo>
                  <a:pt x="4420915" y="5008345"/>
                  <a:pt x="4411810" y="5014762"/>
                  <a:pt x="4401664" y="5014762"/>
                </a:cubicBezTo>
                <a:cubicBezTo>
                  <a:pt x="4113342" y="5014762"/>
                  <a:pt x="4188158" y="5036637"/>
                  <a:pt x="4064780" y="4995512"/>
                </a:cubicBezTo>
                <a:cubicBezTo>
                  <a:pt x="4007028" y="4998720"/>
                  <a:pt x="3949128" y="4999900"/>
                  <a:pt x="3891525" y="5005137"/>
                </a:cubicBezTo>
                <a:cubicBezTo>
                  <a:pt x="3878351" y="5006335"/>
                  <a:pt x="3865938" y="5011892"/>
                  <a:pt x="3853024" y="5014762"/>
                </a:cubicBezTo>
                <a:cubicBezTo>
                  <a:pt x="3743093" y="5039190"/>
                  <a:pt x="3860256" y="5010546"/>
                  <a:pt x="3766397" y="5034013"/>
                </a:cubicBezTo>
                <a:cubicBezTo>
                  <a:pt x="3716144" y="5067514"/>
                  <a:pt x="3759845" y="5043674"/>
                  <a:pt x="3689395" y="5062888"/>
                </a:cubicBezTo>
                <a:cubicBezTo>
                  <a:pt x="3669818" y="5068227"/>
                  <a:pt x="3650894" y="5075722"/>
                  <a:pt x="3631643" y="5082139"/>
                </a:cubicBezTo>
                <a:lnTo>
                  <a:pt x="3602767" y="5091764"/>
                </a:lnTo>
                <a:lnTo>
                  <a:pt x="3237007" y="5082139"/>
                </a:lnTo>
                <a:cubicBezTo>
                  <a:pt x="3223886" y="5080457"/>
                  <a:pt x="3229130" y="5056751"/>
                  <a:pt x="3227382" y="5043638"/>
                </a:cubicBezTo>
                <a:cubicBezTo>
                  <a:pt x="3222698" y="5008511"/>
                  <a:pt x="3224707" y="4972510"/>
                  <a:pt x="3217757" y="4937760"/>
                </a:cubicBezTo>
                <a:cubicBezTo>
                  <a:pt x="3214943" y="4923690"/>
                  <a:pt x="3203835" y="4912581"/>
                  <a:pt x="3198506" y="4899259"/>
                </a:cubicBezTo>
                <a:cubicBezTo>
                  <a:pt x="3190970" y="4880418"/>
                  <a:pt x="3184595" y="4861084"/>
                  <a:pt x="3179256" y="4841507"/>
                </a:cubicBezTo>
                <a:cubicBezTo>
                  <a:pt x="3174951" y="4825724"/>
                  <a:pt x="3176274" y="4808331"/>
                  <a:pt x="3169630" y="4793381"/>
                </a:cubicBezTo>
                <a:cubicBezTo>
                  <a:pt x="3163115" y="4778722"/>
                  <a:pt x="3148546" y="4768903"/>
                  <a:pt x="3140755" y="4754880"/>
                </a:cubicBezTo>
                <a:cubicBezTo>
                  <a:pt x="3132364" y="4739776"/>
                  <a:pt x="3127921" y="4722796"/>
                  <a:pt x="3121504" y="4706754"/>
                </a:cubicBezTo>
                <a:cubicBezTo>
                  <a:pt x="3115087" y="4604084"/>
                  <a:pt x="3108414" y="4501430"/>
                  <a:pt x="3102253" y="4398745"/>
                </a:cubicBezTo>
                <a:cubicBezTo>
                  <a:pt x="3098789" y="4341008"/>
                  <a:pt x="3098112" y="4283071"/>
                  <a:pt x="3092628" y="4225491"/>
                </a:cubicBezTo>
                <a:cubicBezTo>
                  <a:pt x="3091666" y="4215391"/>
                  <a:pt x="3092806" y="4199229"/>
                  <a:pt x="3083003" y="4196615"/>
                </a:cubicBezTo>
                <a:cubicBezTo>
                  <a:pt x="3039491" y="4185012"/>
                  <a:pt x="2993167" y="4190198"/>
                  <a:pt x="2948249" y="4186989"/>
                </a:cubicBezTo>
                <a:cubicBezTo>
                  <a:pt x="2935415" y="4180572"/>
                  <a:pt x="2923360" y="4172276"/>
                  <a:pt x="2909748" y="4167739"/>
                </a:cubicBezTo>
                <a:cubicBezTo>
                  <a:pt x="2854050" y="4149173"/>
                  <a:pt x="2821797" y="4146924"/>
                  <a:pt x="2765369" y="4138863"/>
                </a:cubicBezTo>
                <a:cubicBezTo>
                  <a:pt x="2770299" y="4104353"/>
                  <a:pt x="2772006" y="4054494"/>
                  <a:pt x="2794245" y="4023360"/>
                </a:cubicBezTo>
                <a:cubicBezTo>
                  <a:pt x="2800969" y="4013946"/>
                  <a:pt x="2813496" y="4010526"/>
                  <a:pt x="2823121" y="4004109"/>
                </a:cubicBezTo>
                <a:cubicBezTo>
                  <a:pt x="2852717" y="3944915"/>
                  <a:pt x="2834412" y="3977546"/>
                  <a:pt x="2880872" y="3907857"/>
                </a:cubicBezTo>
                <a:lnTo>
                  <a:pt x="2900123" y="3878981"/>
                </a:lnTo>
                <a:cubicBezTo>
                  <a:pt x="2903331" y="3869356"/>
                  <a:pt x="2905211" y="3859180"/>
                  <a:pt x="2909748" y="3850105"/>
                </a:cubicBezTo>
                <a:cubicBezTo>
                  <a:pt x="2914921" y="3839758"/>
                  <a:pt x="2941652" y="3824368"/>
                  <a:pt x="2928999" y="3821229"/>
                </a:cubicBezTo>
                <a:cubicBezTo>
                  <a:pt x="2916346" y="3818090"/>
                  <a:pt x="2846772" y="3837402"/>
                  <a:pt x="2833830" y="3831271"/>
                </a:cubicBezTo>
                <a:cubicBezTo>
                  <a:pt x="2820888" y="3825140"/>
                  <a:pt x="2853439" y="3788774"/>
                  <a:pt x="2851348" y="3784440"/>
                </a:cubicBezTo>
                <a:cubicBezTo>
                  <a:pt x="2849257" y="3780106"/>
                  <a:pt x="2835919" y="3793510"/>
                  <a:pt x="2821283" y="3805264"/>
                </a:cubicBezTo>
                <a:cubicBezTo>
                  <a:pt x="2806647" y="3817018"/>
                  <a:pt x="2799924" y="3860231"/>
                  <a:pt x="2763532" y="3854963"/>
                </a:cubicBezTo>
                <a:cubicBezTo>
                  <a:pt x="2727140" y="3849695"/>
                  <a:pt x="2757412" y="3783957"/>
                  <a:pt x="2602930" y="3773658"/>
                </a:cubicBezTo>
                <a:cubicBezTo>
                  <a:pt x="2594212" y="3771721"/>
                  <a:pt x="2569635" y="3739922"/>
                  <a:pt x="2554909" y="3728261"/>
                </a:cubicBezTo>
                <a:cubicBezTo>
                  <a:pt x="2540183" y="3716600"/>
                  <a:pt x="2527313" y="3717648"/>
                  <a:pt x="2514570" y="3703689"/>
                </a:cubicBezTo>
                <a:cubicBezTo>
                  <a:pt x="2501827" y="3689730"/>
                  <a:pt x="2501538" y="3652740"/>
                  <a:pt x="2478449" y="3644503"/>
                </a:cubicBezTo>
                <a:cubicBezTo>
                  <a:pt x="2455360" y="3636266"/>
                  <a:pt x="2396007" y="3652138"/>
                  <a:pt x="2376036" y="3654266"/>
                </a:cubicBezTo>
                <a:cubicBezTo>
                  <a:pt x="2356065" y="3656395"/>
                  <a:pt x="2369149" y="3663884"/>
                  <a:pt x="2358623" y="3657274"/>
                </a:cubicBezTo>
                <a:cubicBezTo>
                  <a:pt x="2348097" y="3650664"/>
                  <a:pt x="2320592" y="3619876"/>
                  <a:pt x="2312877" y="3614608"/>
                </a:cubicBezTo>
                <a:cubicBezTo>
                  <a:pt x="2305162" y="3609340"/>
                  <a:pt x="2325169" y="3628876"/>
                  <a:pt x="2312335" y="3625668"/>
                </a:cubicBezTo>
                <a:cubicBezTo>
                  <a:pt x="2309126" y="3616043"/>
                  <a:pt x="2291368" y="3612881"/>
                  <a:pt x="2281620" y="3610582"/>
                </a:cubicBezTo>
                <a:cubicBezTo>
                  <a:pt x="2271873" y="3608283"/>
                  <a:pt x="2276886" y="3611397"/>
                  <a:pt x="2253850" y="3611875"/>
                </a:cubicBezTo>
                <a:cubicBezTo>
                  <a:pt x="2230814" y="3612353"/>
                  <a:pt x="2297931" y="3623753"/>
                  <a:pt x="2143403" y="3613451"/>
                </a:cubicBezTo>
                <a:cubicBezTo>
                  <a:pt x="2127361" y="3607034"/>
                  <a:pt x="1998524" y="3606079"/>
                  <a:pt x="1935006" y="3573231"/>
                </a:cubicBezTo>
                <a:cubicBezTo>
                  <a:pt x="1871488" y="3540383"/>
                  <a:pt x="1806000" y="3464721"/>
                  <a:pt x="1762293" y="3416365"/>
                </a:cubicBezTo>
                <a:cubicBezTo>
                  <a:pt x="1718586" y="3368009"/>
                  <a:pt x="1756183" y="3286305"/>
                  <a:pt x="1672764" y="3283097"/>
                </a:cubicBezTo>
                <a:cubicBezTo>
                  <a:pt x="1631055" y="3286305"/>
                  <a:pt x="1569408" y="3165254"/>
                  <a:pt x="1542961" y="3147461"/>
                </a:cubicBezTo>
                <a:cubicBezTo>
                  <a:pt x="1516515" y="3129668"/>
                  <a:pt x="1525162" y="3168425"/>
                  <a:pt x="1514085" y="3176337"/>
                </a:cubicBezTo>
                <a:cubicBezTo>
                  <a:pt x="1502409" y="3184677"/>
                  <a:pt x="1488418" y="3189170"/>
                  <a:pt x="1475584" y="3195587"/>
                </a:cubicBezTo>
                <a:cubicBezTo>
                  <a:pt x="1469167" y="3205212"/>
                  <a:pt x="1465220" y="3217057"/>
                  <a:pt x="1456333" y="3224463"/>
                </a:cubicBezTo>
                <a:cubicBezTo>
                  <a:pt x="1440473" y="3237679"/>
                  <a:pt x="1409018" y="3246652"/>
                  <a:pt x="1388957" y="3253339"/>
                </a:cubicBezTo>
                <a:cubicBezTo>
                  <a:pt x="1383781" y="3257221"/>
                  <a:pt x="1333099" y="3296345"/>
                  <a:pt x="1321580" y="3301465"/>
                </a:cubicBezTo>
                <a:cubicBezTo>
                  <a:pt x="1303037" y="3309706"/>
                  <a:pt x="1263828" y="3320716"/>
                  <a:pt x="1263828" y="3320716"/>
                </a:cubicBezTo>
                <a:cubicBezTo>
                  <a:pt x="1250994" y="3330341"/>
                  <a:pt x="1239676" y="3342418"/>
                  <a:pt x="1225327" y="3349592"/>
                </a:cubicBezTo>
                <a:cubicBezTo>
                  <a:pt x="1207178" y="3358667"/>
                  <a:pt x="1185725" y="3359767"/>
                  <a:pt x="1167576" y="3368842"/>
                </a:cubicBezTo>
                <a:cubicBezTo>
                  <a:pt x="1154742" y="3375259"/>
                  <a:pt x="1143642" y="3364406"/>
                  <a:pt x="1129075" y="3388093"/>
                </a:cubicBezTo>
                <a:cubicBezTo>
                  <a:pt x="1114508" y="3411780"/>
                  <a:pt x="1093241" y="3508353"/>
                  <a:pt x="1080176" y="3510966"/>
                </a:cubicBezTo>
                <a:cubicBezTo>
                  <a:pt x="917869" y="3592121"/>
                  <a:pt x="948032" y="3437701"/>
                  <a:pt x="926944" y="3445844"/>
                </a:cubicBezTo>
                <a:cubicBezTo>
                  <a:pt x="905856" y="3453987"/>
                  <a:pt x="964280" y="3555269"/>
                  <a:pt x="953647" y="3559826"/>
                </a:cubicBezTo>
                <a:cubicBezTo>
                  <a:pt x="941488" y="3565037"/>
                  <a:pt x="872401" y="3471512"/>
                  <a:pt x="859567" y="3474720"/>
                </a:cubicBezTo>
                <a:cubicBezTo>
                  <a:pt x="846733" y="3481137"/>
                  <a:pt x="834254" y="3488319"/>
                  <a:pt x="821066" y="3493971"/>
                </a:cubicBezTo>
                <a:cubicBezTo>
                  <a:pt x="801736" y="3502255"/>
                  <a:pt x="773224" y="3508337"/>
                  <a:pt x="753689" y="3513221"/>
                </a:cubicBezTo>
                <a:cubicBezTo>
                  <a:pt x="744064" y="3519638"/>
                  <a:pt x="751940" y="3508418"/>
                  <a:pt x="724813" y="3532472"/>
                </a:cubicBezTo>
                <a:cubicBezTo>
                  <a:pt x="697686" y="3556526"/>
                  <a:pt x="641521" y="3664774"/>
                  <a:pt x="590929" y="3657547"/>
                </a:cubicBezTo>
                <a:cubicBezTo>
                  <a:pt x="584512" y="3647922"/>
                  <a:pt x="611851" y="3531516"/>
                  <a:pt x="590060" y="3503596"/>
                </a:cubicBezTo>
                <a:cubicBezTo>
                  <a:pt x="568269" y="3475676"/>
                  <a:pt x="511521" y="3567032"/>
                  <a:pt x="460182" y="3490025"/>
                </a:cubicBezTo>
                <a:cubicBezTo>
                  <a:pt x="452354" y="3466541"/>
                  <a:pt x="509058" y="3416311"/>
                  <a:pt x="513058" y="3397718"/>
                </a:cubicBezTo>
                <a:cubicBezTo>
                  <a:pt x="517058" y="3379125"/>
                  <a:pt x="493069" y="3385873"/>
                  <a:pt x="484182" y="3378467"/>
                </a:cubicBezTo>
                <a:cubicBezTo>
                  <a:pt x="473725" y="3369753"/>
                  <a:pt x="464931" y="3359217"/>
                  <a:pt x="455306" y="3349592"/>
                </a:cubicBezTo>
                <a:cubicBezTo>
                  <a:pt x="458514" y="3320716"/>
                  <a:pt x="454501" y="3290081"/>
                  <a:pt x="464931" y="3262964"/>
                </a:cubicBezTo>
                <a:cubicBezTo>
                  <a:pt x="471446" y="3246024"/>
                  <a:pt x="489652" y="3236274"/>
                  <a:pt x="503432" y="3224463"/>
                </a:cubicBezTo>
                <a:cubicBezTo>
                  <a:pt x="530801" y="3201004"/>
                  <a:pt x="535395" y="3204441"/>
                  <a:pt x="570809" y="3195587"/>
                </a:cubicBezTo>
                <a:cubicBezTo>
                  <a:pt x="580434" y="3185962"/>
                  <a:pt x="588608" y="3174624"/>
                  <a:pt x="599685" y="3166712"/>
                </a:cubicBezTo>
                <a:cubicBezTo>
                  <a:pt x="611361" y="3158372"/>
                  <a:pt x="627163" y="3156647"/>
                  <a:pt x="638186" y="3147461"/>
                </a:cubicBezTo>
                <a:cubicBezTo>
                  <a:pt x="647073" y="3140055"/>
                  <a:pt x="651020" y="3128210"/>
                  <a:pt x="657437" y="3118585"/>
                </a:cubicBezTo>
                <a:cubicBezTo>
                  <a:pt x="660645" y="3108960"/>
                  <a:pt x="662525" y="3098784"/>
                  <a:pt x="667062" y="3089709"/>
                </a:cubicBezTo>
                <a:cubicBezTo>
                  <a:pt x="684984" y="3053865"/>
                  <a:pt x="688580" y="3063887"/>
                  <a:pt x="715188" y="3031958"/>
                </a:cubicBezTo>
                <a:cubicBezTo>
                  <a:pt x="722594" y="3023071"/>
                  <a:pt x="728022" y="3012707"/>
                  <a:pt x="734439" y="3003082"/>
                </a:cubicBezTo>
                <a:cubicBezTo>
                  <a:pt x="737647" y="2990248"/>
                  <a:pt x="748247" y="2977131"/>
                  <a:pt x="744064" y="2964581"/>
                </a:cubicBezTo>
                <a:cubicBezTo>
                  <a:pt x="725285" y="2908244"/>
                  <a:pt x="682834" y="2911620"/>
                  <a:pt x="638186" y="2887579"/>
                </a:cubicBezTo>
                <a:cubicBezTo>
                  <a:pt x="530625" y="2829661"/>
                  <a:pt x="620525" y="2862441"/>
                  <a:pt x="551559" y="2839453"/>
                </a:cubicBezTo>
                <a:cubicBezTo>
                  <a:pt x="541934" y="2826619"/>
                  <a:pt x="536031" y="2809851"/>
                  <a:pt x="522683" y="2800952"/>
                </a:cubicBezTo>
                <a:cubicBezTo>
                  <a:pt x="505799" y="2789696"/>
                  <a:pt x="483081" y="2790776"/>
                  <a:pt x="464931" y="2781701"/>
                </a:cubicBezTo>
                <a:lnTo>
                  <a:pt x="426430" y="2762451"/>
                </a:lnTo>
                <a:cubicBezTo>
                  <a:pt x="420013" y="2752826"/>
                  <a:pt x="415360" y="2741755"/>
                  <a:pt x="407180" y="2733575"/>
                </a:cubicBezTo>
                <a:cubicBezTo>
                  <a:pt x="399000" y="2725395"/>
                  <a:pt x="385531" y="2723357"/>
                  <a:pt x="378304" y="2714324"/>
                </a:cubicBezTo>
                <a:cubicBezTo>
                  <a:pt x="325173" y="2647909"/>
                  <a:pt x="422555" y="2721364"/>
                  <a:pt x="339803" y="2666198"/>
                </a:cubicBezTo>
                <a:cubicBezTo>
                  <a:pt x="330178" y="2653364"/>
                  <a:pt x="323981" y="2637021"/>
                  <a:pt x="310927" y="2627697"/>
                </a:cubicBezTo>
                <a:cubicBezTo>
                  <a:pt x="300162" y="2620008"/>
                  <a:pt x="284708" y="2622985"/>
                  <a:pt x="272426" y="2618072"/>
                </a:cubicBezTo>
                <a:cubicBezTo>
                  <a:pt x="252443" y="2610079"/>
                  <a:pt x="233925" y="2598821"/>
                  <a:pt x="214675" y="2589196"/>
                </a:cubicBezTo>
                <a:cubicBezTo>
                  <a:pt x="211466" y="2579571"/>
                  <a:pt x="210677" y="2568762"/>
                  <a:pt x="205049" y="2560320"/>
                </a:cubicBezTo>
                <a:cubicBezTo>
                  <a:pt x="197498" y="2548994"/>
                  <a:pt x="185032" y="2541779"/>
                  <a:pt x="176173" y="2531444"/>
                </a:cubicBezTo>
                <a:cubicBezTo>
                  <a:pt x="165733" y="2519264"/>
                  <a:pt x="156923" y="2505777"/>
                  <a:pt x="147298" y="2492943"/>
                </a:cubicBezTo>
                <a:cubicBezTo>
                  <a:pt x="125804" y="2428465"/>
                  <a:pt x="146467" y="2497173"/>
                  <a:pt x="128047" y="2377440"/>
                </a:cubicBezTo>
                <a:cubicBezTo>
                  <a:pt x="126036" y="2364365"/>
                  <a:pt x="121016" y="2351911"/>
                  <a:pt x="118422" y="2338939"/>
                </a:cubicBezTo>
                <a:cubicBezTo>
                  <a:pt x="114595" y="2319802"/>
                  <a:pt x="111765" y="2300476"/>
                  <a:pt x="108797" y="2281187"/>
                </a:cubicBezTo>
                <a:cubicBezTo>
                  <a:pt x="96410" y="2200671"/>
                  <a:pt x="112329" y="2233548"/>
                  <a:pt x="79921" y="2184935"/>
                </a:cubicBezTo>
                <a:cubicBezTo>
                  <a:pt x="73504" y="2152851"/>
                  <a:pt x="78819" y="2115907"/>
                  <a:pt x="60670" y="2088682"/>
                </a:cubicBezTo>
                <a:cubicBezTo>
                  <a:pt x="31836" y="2045430"/>
                  <a:pt x="45716" y="2070547"/>
                  <a:pt x="22169" y="2011680"/>
                </a:cubicBezTo>
                <a:cubicBezTo>
                  <a:pt x="18961" y="1989221"/>
                  <a:pt x="16993" y="1966549"/>
                  <a:pt x="12544" y="1944303"/>
                </a:cubicBezTo>
                <a:cubicBezTo>
                  <a:pt x="10554" y="1934354"/>
                  <a:pt x="-3804" y="1914548"/>
                  <a:pt x="2919" y="1915427"/>
                </a:cubicBezTo>
                <a:cubicBezTo>
                  <a:pt x="9642" y="1916306"/>
                  <a:pt x="-27659" y="2070387"/>
                  <a:pt x="52883" y="1949576"/>
                </a:cubicBezTo>
                <a:cubicBezTo>
                  <a:pt x="56091" y="1914283"/>
                  <a:pt x="54379" y="1940159"/>
                  <a:pt x="62508" y="1933333"/>
                </a:cubicBezTo>
                <a:cubicBezTo>
                  <a:pt x="70637" y="1926507"/>
                  <a:pt x="72241" y="1924664"/>
                  <a:pt x="101657" y="1908622"/>
                </a:cubicBezTo>
                <a:cubicBezTo>
                  <a:pt x="131073" y="1892580"/>
                  <a:pt x="149221" y="1876106"/>
                  <a:pt x="239002" y="1837081"/>
                </a:cubicBezTo>
                <a:cubicBezTo>
                  <a:pt x="328783" y="1798056"/>
                  <a:pt x="309101" y="1684507"/>
                  <a:pt x="640341" y="1674470"/>
                </a:cubicBezTo>
                <a:cubicBezTo>
                  <a:pt x="776000" y="1629250"/>
                  <a:pt x="680255" y="1347482"/>
                  <a:pt x="695938" y="1280160"/>
                </a:cubicBezTo>
                <a:cubicBezTo>
                  <a:pt x="711621" y="1212838"/>
                  <a:pt x="721249" y="1271550"/>
                  <a:pt x="734439" y="1270535"/>
                </a:cubicBezTo>
                <a:cubicBezTo>
                  <a:pt x="804889" y="1265116"/>
                  <a:pt x="875610" y="1264118"/>
                  <a:pt x="946195" y="1260909"/>
                </a:cubicBezTo>
                <a:cubicBezTo>
                  <a:pt x="984696" y="1248075"/>
                  <a:pt x="1025399" y="1240558"/>
                  <a:pt x="1061698" y="1222408"/>
                </a:cubicBezTo>
                <a:cubicBezTo>
                  <a:pt x="1150532" y="1177991"/>
                  <a:pt x="1110860" y="1190867"/>
                  <a:pt x="1177201" y="1174282"/>
                </a:cubicBezTo>
                <a:cubicBezTo>
                  <a:pt x="1183618" y="1164657"/>
                  <a:pt x="1179922" y="1142606"/>
                  <a:pt x="1196451" y="1145406"/>
                </a:cubicBezTo>
                <a:cubicBezTo>
                  <a:pt x="1212980" y="1148206"/>
                  <a:pt x="1219018" y="1205419"/>
                  <a:pt x="1276375" y="1191080"/>
                </a:cubicBezTo>
                <a:cubicBezTo>
                  <a:pt x="1286000" y="1178246"/>
                  <a:pt x="1294923" y="1212313"/>
                  <a:pt x="1313687" y="1214634"/>
                </a:cubicBezTo>
                <a:cubicBezTo>
                  <a:pt x="1332451" y="1216955"/>
                  <a:pt x="1360081" y="1206373"/>
                  <a:pt x="1388957" y="1205008"/>
                </a:cubicBezTo>
                <a:cubicBezTo>
                  <a:pt x="1417833" y="1203643"/>
                  <a:pt x="1403695" y="1214011"/>
                  <a:pt x="1486942" y="1206443"/>
                </a:cubicBezTo>
                <a:cubicBezTo>
                  <a:pt x="1502984" y="1203235"/>
                  <a:pt x="1684614" y="1491220"/>
                  <a:pt x="1737515" y="1513987"/>
                </a:cubicBezTo>
                <a:cubicBezTo>
                  <a:pt x="1790416" y="1536754"/>
                  <a:pt x="1795230" y="1378886"/>
                  <a:pt x="1804351" y="1343046"/>
                </a:cubicBezTo>
                <a:cubicBezTo>
                  <a:pt x="1813472" y="1307206"/>
                  <a:pt x="1779405" y="1302155"/>
                  <a:pt x="1792239" y="1298947"/>
                </a:cubicBezTo>
                <a:cubicBezTo>
                  <a:pt x="1805073" y="1289322"/>
                  <a:pt x="1832669" y="1326116"/>
                  <a:pt x="1851829" y="1325229"/>
                </a:cubicBezTo>
                <a:cubicBezTo>
                  <a:pt x="1870989" y="1324342"/>
                  <a:pt x="1842044" y="1315343"/>
                  <a:pt x="1907200" y="1293625"/>
                </a:cubicBezTo>
                <a:cubicBezTo>
                  <a:pt x="1916825" y="1287208"/>
                  <a:pt x="1920232" y="1246315"/>
                  <a:pt x="1931858" y="1239898"/>
                </a:cubicBezTo>
                <a:cubicBezTo>
                  <a:pt x="1943484" y="1233481"/>
                  <a:pt x="1965745" y="1260175"/>
                  <a:pt x="1976957" y="1255123"/>
                </a:cubicBezTo>
                <a:cubicBezTo>
                  <a:pt x="1988169" y="1250071"/>
                  <a:pt x="1990621" y="1219020"/>
                  <a:pt x="1999129" y="1209588"/>
                </a:cubicBezTo>
                <a:cubicBezTo>
                  <a:pt x="2007637" y="1200156"/>
                  <a:pt x="2018884" y="1222661"/>
                  <a:pt x="2028005" y="1198529"/>
                </a:cubicBezTo>
                <a:cubicBezTo>
                  <a:pt x="2037126" y="1174397"/>
                  <a:pt x="2041019" y="1068002"/>
                  <a:pt x="2053853" y="1064794"/>
                </a:cubicBezTo>
                <a:cubicBezTo>
                  <a:pt x="2130132" y="1028067"/>
                  <a:pt x="2032370" y="878506"/>
                  <a:pt x="2033849" y="837398"/>
                </a:cubicBezTo>
                <a:cubicBezTo>
                  <a:pt x="2035328" y="796290"/>
                  <a:pt x="2052092" y="822704"/>
                  <a:pt x="2062725" y="818147"/>
                </a:cubicBezTo>
                <a:cubicBezTo>
                  <a:pt x="2074884" y="812936"/>
                  <a:pt x="2088676" y="812705"/>
                  <a:pt x="2101226" y="808522"/>
                </a:cubicBezTo>
                <a:cubicBezTo>
                  <a:pt x="2117617" y="803058"/>
                  <a:pt x="2133310" y="795689"/>
                  <a:pt x="2149352" y="789272"/>
                </a:cubicBezTo>
                <a:cubicBezTo>
                  <a:pt x="2155693" y="770252"/>
                  <a:pt x="2161267" y="745089"/>
                  <a:pt x="2178228" y="731520"/>
                </a:cubicBezTo>
                <a:cubicBezTo>
                  <a:pt x="2186151" y="725182"/>
                  <a:pt x="2197479" y="725103"/>
                  <a:pt x="2207104" y="721895"/>
                </a:cubicBezTo>
                <a:cubicBezTo>
                  <a:pt x="2212958" y="692622"/>
                  <a:pt x="2215187" y="659525"/>
                  <a:pt x="2235980" y="635267"/>
                </a:cubicBezTo>
                <a:cubicBezTo>
                  <a:pt x="2246420" y="623087"/>
                  <a:pt x="2260133" y="613566"/>
                  <a:pt x="2274481" y="606392"/>
                </a:cubicBezTo>
                <a:cubicBezTo>
                  <a:pt x="2286313" y="600476"/>
                  <a:pt x="2300148" y="599975"/>
                  <a:pt x="2312982" y="596766"/>
                </a:cubicBezTo>
                <a:cubicBezTo>
                  <a:pt x="2322607" y="603183"/>
                  <a:pt x="2331511" y="610843"/>
                  <a:pt x="2341858" y="616017"/>
                </a:cubicBezTo>
                <a:cubicBezTo>
                  <a:pt x="2350933" y="620554"/>
                  <a:pt x="2361924" y="620608"/>
                  <a:pt x="2370733" y="625642"/>
                </a:cubicBezTo>
                <a:cubicBezTo>
                  <a:pt x="2384662" y="633601"/>
                  <a:pt x="2395211" y="646727"/>
                  <a:pt x="2409235" y="654518"/>
                </a:cubicBezTo>
                <a:cubicBezTo>
                  <a:pt x="2536907" y="725446"/>
                  <a:pt x="2399790" y="640170"/>
                  <a:pt x="2486237" y="683394"/>
                </a:cubicBezTo>
                <a:cubicBezTo>
                  <a:pt x="2496584" y="688567"/>
                  <a:pt x="2505487" y="696227"/>
                  <a:pt x="2515112" y="702644"/>
                </a:cubicBezTo>
                <a:cubicBezTo>
                  <a:pt x="2572864" y="699436"/>
                  <a:pt x="2631012" y="700500"/>
                  <a:pt x="2688367" y="693019"/>
                </a:cubicBezTo>
                <a:cubicBezTo>
                  <a:pt x="2705500" y="690784"/>
                  <a:pt x="2720102" y="679232"/>
                  <a:pt x="2736493" y="673768"/>
                </a:cubicBezTo>
                <a:cubicBezTo>
                  <a:pt x="2773128" y="661556"/>
                  <a:pt x="2771426" y="668423"/>
                  <a:pt x="2803870" y="654518"/>
                </a:cubicBezTo>
                <a:cubicBezTo>
                  <a:pt x="2817058" y="648866"/>
                  <a:pt x="2829913" y="642386"/>
                  <a:pt x="2842371" y="635267"/>
                </a:cubicBezTo>
                <a:cubicBezTo>
                  <a:pt x="2865064" y="622300"/>
                  <a:pt x="2889078" y="601905"/>
                  <a:pt x="2909748" y="587141"/>
                </a:cubicBezTo>
                <a:cubicBezTo>
                  <a:pt x="2919161" y="580417"/>
                  <a:pt x="2928277" y="573064"/>
                  <a:pt x="2938624" y="567891"/>
                </a:cubicBezTo>
                <a:cubicBezTo>
                  <a:pt x="2975981" y="549212"/>
                  <a:pt x="2961900" y="570043"/>
                  <a:pt x="2996376" y="539015"/>
                </a:cubicBezTo>
                <a:cubicBezTo>
                  <a:pt x="3019984" y="517768"/>
                  <a:pt x="3049547" y="500046"/>
                  <a:pt x="3063752" y="471638"/>
                </a:cubicBezTo>
                <a:cubicBezTo>
                  <a:pt x="3070169" y="458804"/>
                  <a:pt x="3073817" y="444160"/>
                  <a:pt x="3083003" y="433137"/>
                </a:cubicBezTo>
                <a:cubicBezTo>
                  <a:pt x="3090409" y="424250"/>
                  <a:pt x="3103699" y="422066"/>
                  <a:pt x="3111879" y="413886"/>
                </a:cubicBezTo>
                <a:cubicBezTo>
                  <a:pt x="3123223" y="402542"/>
                  <a:pt x="3130315" y="387565"/>
                  <a:pt x="3140755" y="375385"/>
                </a:cubicBezTo>
                <a:cubicBezTo>
                  <a:pt x="3149614" y="365050"/>
                  <a:pt x="3160005" y="356134"/>
                  <a:pt x="3169630" y="346509"/>
                </a:cubicBezTo>
                <a:cubicBezTo>
                  <a:pt x="3172839" y="333675"/>
                  <a:pt x="3171918" y="319015"/>
                  <a:pt x="3179256" y="308008"/>
                </a:cubicBezTo>
                <a:cubicBezTo>
                  <a:pt x="3185673" y="298383"/>
                  <a:pt x="3199244" y="296164"/>
                  <a:pt x="3208131" y="288758"/>
                </a:cubicBezTo>
                <a:cubicBezTo>
                  <a:pt x="3218588" y="280044"/>
                  <a:pt x="3227382" y="269507"/>
                  <a:pt x="3237007" y="259882"/>
                </a:cubicBezTo>
                <a:cubicBezTo>
                  <a:pt x="3260441" y="189581"/>
                  <a:pt x="3236572" y="207053"/>
                  <a:pt x="3294759" y="192505"/>
                </a:cubicBezTo>
                <a:cubicBezTo>
                  <a:pt x="3297967" y="176463"/>
                  <a:pt x="3300079" y="160162"/>
                  <a:pt x="3304384" y="144379"/>
                </a:cubicBezTo>
                <a:cubicBezTo>
                  <a:pt x="3309723" y="124802"/>
                  <a:pt x="3318714" y="106313"/>
                  <a:pt x="3323635" y="86627"/>
                </a:cubicBezTo>
                <a:cubicBezTo>
                  <a:pt x="3324264" y="84112"/>
                  <a:pt x="3337863" y="25528"/>
                  <a:pt x="3342885" y="19251"/>
                </a:cubicBezTo>
                <a:cubicBezTo>
                  <a:pt x="3350112" y="10218"/>
                  <a:pt x="3362136" y="6417"/>
                  <a:pt x="3371761" y="0"/>
                </a:cubicBezTo>
                <a:cubicBezTo>
                  <a:pt x="3402766" y="7751"/>
                  <a:pt x="3421659" y="9516"/>
                  <a:pt x="3448763" y="28876"/>
                </a:cubicBezTo>
                <a:cubicBezTo>
                  <a:pt x="3459840" y="36788"/>
                  <a:pt x="3467182" y="49038"/>
                  <a:pt x="3477639" y="57752"/>
                </a:cubicBezTo>
                <a:cubicBezTo>
                  <a:pt x="3486526" y="65158"/>
                  <a:pt x="3496890" y="70585"/>
                  <a:pt x="3506515" y="77002"/>
                </a:cubicBezTo>
                <a:cubicBezTo>
                  <a:pt x="3512932" y="89836"/>
                  <a:pt x="3518160" y="103336"/>
                  <a:pt x="3525765" y="115503"/>
                </a:cubicBezTo>
                <a:cubicBezTo>
                  <a:pt x="3534267" y="129107"/>
                  <a:pt x="3546682" y="140076"/>
                  <a:pt x="3554641" y="154004"/>
                </a:cubicBezTo>
                <a:cubicBezTo>
                  <a:pt x="3559675" y="162813"/>
                  <a:pt x="3559339" y="174011"/>
                  <a:pt x="3564266" y="182880"/>
                </a:cubicBezTo>
                <a:cubicBezTo>
                  <a:pt x="3575502" y="203105"/>
                  <a:pt x="3590505" y="221012"/>
                  <a:pt x="3602767" y="240632"/>
                </a:cubicBezTo>
                <a:lnTo>
                  <a:pt x="3650893" y="317634"/>
                </a:lnTo>
                <a:cubicBezTo>
                  <a:pt x="3670858" y="397487"/>
                  <a:pt x="3641927" y="327785"/>
                  <a:pt x="3689395" y="365760"/>
                </a:cubicBezTo>
                <a:cubicBezTo>
                  <a:pt x="3698428" y="372987"/>
                  <a:pt x="3699758" y="387230"/>
                  <a:pt x="3708645" y="394636"/>
                </a:cubicBezTo>
                <a:cubicBezTo>
                  <a:pt x="3719668" y="403822"/>
                  <a:pt x="3734312" y="407469"/>
                  <a:pt x="3747146" y="413886"/>
                </a:cubicBezTo>
                <a:cubicBezTo>
                  <a:pt x="3791275" y="480080"/>
                  <a:pt x="3763698" y="464322"/>
                  <a:pt x="3814523" y="481263"/>
                </a:cubicBezTo>
                <a:cubicBezTo>
                  <a:pt x="3817731" y="490888"/>
                  <a:pt x="3817810" y="502216"/>
                  <a:pt x="3824148" y="510139"/>
                </a:cubicBezTo>
                <a:cubicBezTo>
                  <a:pt x="3837717" y="527100"/>
                  <a:pt x="3862880" y="532674"/>
                  <a:pt x="3881900" y="539015"/>
                </a:cubicBezTo>
                <a:cubicBezTo>
                  <a:pt x="3897915" y="587061"/>
                  <a:pt x="3881951" y="560048"/>
                  <a:pt x="3939651" y="596766"/>
                </a:cubicBezTo>
                <a:cubicBezTo>
                  <a:pt x="3959170" y="609187"/>
                  <a:pt x="3978152" y="622433"/>
                  <a:pt x="3997403" y="635267"/>
                </a:cubicBezTo>
                <a:cubicBezTo>
                  <a:pt x="4007028" y="641684"/>
                  <a:pt x="4018099" y="646338"/>
                  <a:pt x="4026279" y="654518"/>
                </a:cubicBezTo>
                <a:cubicBezTo>
                  <a:pt x="4035904" y="664143"/>
                  <a:pt x="4044078" y="675482"/>
                  <a:pt x="4055155" y="683394"/>
                </a:cubicBezTo>
                <a:cubicBezTo>
                  <a:pt x="4075968" y="698260"/>
                  <a:pt x="4098967" y="704414"/>
                  <a:pt x="4122531" y="712269"/>
                </a:cubicBezTo>
                <a:cubicBezTo>
                  <a:pt x="4164560" y="754298"/>
                  <a:pt x="4134509" y="734151"/>
                  <a:pt x="4189908" y="750771"/>
                </a:cubicBezTo>
                <a:cubicBezTo>
                  <a:pt x="4209344" y="756602"/>
                  <a:pt x="4247660" y="770021"/>
                  <a:pt x="4247660" y="770021"/>
                </a:cubicBezTo>
                <a:cubicBezTo>
                  <a:pt x="4257285" y="776438"/>
                  <a:pt x="4269309" y="780239"/>
                  <a:pt x="4276536" y="789272"/>
                </a:cubicBezTo>
                <a:cubicBezTo>
                  <a:pt x="4313871" y="835940"/>
                  <a:pt x="4252034" y="806771"/>
                  <a:pt x="4315037" y="827773"/>
                </a:cubicBezTo>
                <a:cubicBezTo>
                  <a:pt x="4358260" y="870996"/>
                  <a:pt x="4330999" y="852344"/>
                  <a:pt x="4401664" y="875899"/>
                </a:cubicBezTo>
                <a:lnTo>
                  <a:pt x="4430540" y="885524"/>
                </a:lnTo>
                <a:cubicBezTo>
                  <a:pt x="4433748" y="895149"/>
                  <a:pt x="4433827" y="906477"/>
                  <a:pt x="4440165" y="914400"/>
                </a:cubicBezTo>
                <a:cubicBezTo>
                  <a:pt x="4447392" y="923433"/>
                  <a:pt x="4464228" y="890337"/>
                  <a:pt x="4469041" y="885524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/>
          </a:p>
        </p:txBody>
      </p:sp>
      <p:sp>
        <p:nvSpPr>
          <p:cNvPr id="4" name="Овал 3"/>
          <p:cNvSpPr/>
          <p:nvPr/>
        </p:nvSpPr>
        <p:spPr>
          <a:xfrm>
            <a:off x="4824709" y="1958217"/>
            <a:ext cx="202130" cy="20213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026839" y="4059535"/>
            <a:ext cx="202130" cy="20213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8556441" y="5113317"/>
            <a:ext cx="202130" cy="20213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273776" y="1164173"/>
            <a:ext cx="202130" cy="20213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354311" y="393072"/>
            <a:ext cx="202130" cy="20213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603007" y="4018617"/>
            <a:ext cx="202130" cy="20213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111381" y="1873535"/>
            <a:ext cx="2078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6600">
                  <a:solidFill>
                    <a:schemeClr val="bg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Североморск</a:t>
            </a:r>
            <a:endParaRPr lang="ru-RU" b="1" dirty="0">
              <a:ln w="6600">
                <a:solidFill>
                  <a:schemeClr val="bg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13577" y="3975934"/>
            <a:ext cx="147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Сафоново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58570" y="5038163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Росляково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74353" y="3819407"/>
            <a:ext cx="168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Сафоново-1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75906" y="1080572"/>
            <a:ext cx="1519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Щук-Озеро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56441" y="305362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Североморск-3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13577" y="2193355"/>
            <a:ext cx="356882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  <a:latin typeface="Cambria" panose="02040503050406030204" pitchFamily="18" charset="0"/>
              </a:rPr>
              <a:t>МБУК ДК «Строитель»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  <a:latin typeface="Cambria" panose="02040503050406030204" pitchFamily="18" charset="0"/>
              </a:rPr>
              <a:t>МБУК ЦДМ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  <a:latin typeface="Cambria" panose="02040503050406030204" pitchFamily="18" charset="0"/>
              </a:rPr>
              <a:t>МБУК Дом народных ремесел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  <a:latin typeface="Cambria" panose="02040503050406030204" pitchFamily="18" charset="0"/>
              </a:rPr>
              <a:t>МБУК Североморский музейный комплекс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  <a:latin typeface="Cambria" panose="02040503050406030204" pitchFamily="18" charset="0"/>
              </a:rPr>
              <a:t>МБОУДОД ДМШ им. Э.С. Пастернак г. Североморск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  <a:latin typeface="Cambria" panose="02040503050406030204" pitchFamily="18" charset="0"/>
              </a:rPr>
              <a:t>МБОУДОД ДХШ г. Североморск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  <a:latin typeface="Cambria" panose="02040503050406030204" pitchFamily="18" charset="0"/>
              </a:rPr>
              <a:t>МБУК Североморская ЦБС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76649" y="4252088"/>
            <a:ext cx="26134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  <a:latin typeface="Cambria" panose="02040503050406030204" pitchFamily="18" charset="0"/>
              </a:rPr>
              <a:t>МБОУДОД ДШИ п. Сафоново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  <a:latin typeface="Cambria" panose="02040503050406030204" pitchFamily="18" charset="0"/>
              </a:rPr>
              <a:t>МБОУ ДОД «Детская школа искусств п. Сафоново»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8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82402" y="5341496"/>
            <a:ext cx="32968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  <a:latin typeface="Cambria" panose="02040503050406030204" pitchFamily="18" charset="0"/>
              </a:rPr>
              <a:t>МБУК ДК «Судоремонтник»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  <a:latin typeface="Cambria" panose="02040503050406030204" pitchFamily="18" charset="0"/>
              </a:rPr>
              <a:t>МБОУДОДДШИ п. г. т. </a:t>
            </a:r>
            <a:r>
              <a:rPr lang="ru-RU" sz="10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Росляково</a:t>
            </a:r>
            <a:endParaRPr lang="ru-RU" sz="10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Росляковская</a:t>
            </a:r>
            <a:r>
              <a:rPr lang="ru-RU" sz="1000" b="1" dirty="0">
                <a:solidFill>
                  <a:schemeClr val="bg1"/>
                </a:solidFill>
                <a:latin typeface="Cambria" panose="02040503050406030204" pitchFamily="18" charset="0"/>
              </a:rPr>
              <a:t> городская библиотека № 1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Росляковская</a:t>
            </a:r>
            <a:r>
              <a:rPr lang="ru-RU" sz="1000" b="1" dirty="0">
                <a:solidFill>
                  <a:schemeClr val="bg1"/>
                </a:solidFill>
                <a:latin typeface="Cambria" panose="02040503050406030204" pitchFamily="18" charset="0"/>
              </a:rPr>
              <a:t> детская библиотека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Росляковская</a:t>
            </a:r>
            <a:r>
              <a:rPr lang="ru-RU" sz="1000" b="1" dirty="0">
                <a:solidFill>
                  <a:schemeClr val="bg1"/>
                </a:solidFill>
                <a:latin typeface="Cambria" panose="02040503050406030204" pitchFamily="18" charset="0"/>
              </a:rPr>
              <a:t> городская библиотека № 2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17197" y="602754"/>
            <a:ext cx="30094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  <a:latin typeface="Cambria" panose="02040503050406030204" pitchFamily="18" charset="0"/>
              </a:rPr>
              <a:t>МБОУДОД ДШИ п. </a:t>
            </a:r>
            <a:r>
              <a:rPr lang="ru-RU" sz="10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Североморск-3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  <a:latin typeface="Cambria" panose="02040503050406030204" pitchFamily="18" charset="0"/>
              </a:rPr>
              <a:t>Североморская сельская библиотека № 3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90091" y="4121525"/>
            <a:ext cx="2650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  <a:latin typeface="Cambria" panose="02040503050406030204" pitchFamily="18" charset="0"/>
              </a:rPr>
              <a:t>МБУК ДК семейного досуга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Сафоновская</a:t>
            </a:r>
            <a:r>
              <a:rPr lang="ru-RU" sz="1000" b="1" dirty="0">
                <a:solidFill>
                  <a:schemeClr val="bg1"/>
                </a:solidFill>
                <a:latin typeface="Cambria" panose="02040503050406030204" pitchFamily="18" charset="0"/>
              </a:rPr>
              <a:t> городская библиотека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34616" y="1400392"/>
            <a:ext cx="2642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  <a:latin typeface="Cambria" panose="02040503050406030204" pitchFamily="18" charset="0"/>
              </a:rPr>
              <a:t>Щук-</a:t>
            </a:r>
            <a:r>
              <a:rPr lang="ru-RU" sz="10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Озерская</a:t>
            </a:r>
            <a:r>
              <a:rPr lang="ru-RU" sz="1000" b="1" dirty="0">
                <a:solidFill>
                  <a:schemeClr val="bg1"/>
                </a:solidFill>
                <a:latin typeface="Cambria" panose="02040503050406030204" pitchFamily="18" charset="0"/>
              </a:rPr>
              <a:t> сельская библиотека</a:t>
            </a:r>
          </a:p>
          <a:p>
            <a:endParaRPr lang="ru-RU" sz="800" dirty="0"/>
          </a:p>
        </p:txBody>
      </p:sp>
      <p:sp>
        <p:nvSpPr>
          <p:cNvPr id="23" name="TextBox 22"/>
          <p:cNvSpPr txBox="1"/>
          <p:nvPr/>
        </p:nvSpPr>
        <p:spPr>
          <a:xfrm>
            <a:off x="618026" y="297427"/>
            <a:ext cx="63799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n w="6600">
                  <a:solidFill>
                    <a:schemeClr val="bg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Сеть </a:t>
            </a:r>
            <a:r>
              <a:rPr lang="ru-RU" sz="3200" b="1" dirty="0" err="1">
                <a:ln w="6600">
                  <a:solidFill>
                    <a:schemeClr val="bg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учреждениий</a:t>
            </a:r>
            <a:r>
              <a:rPr lang="ru-RU" sz="3200" b="1" dirty="0">
                <a:ln w="6600">
                  <a:solidFill>
                    <a:schemeClr val="bg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культуры ЗАТО </a:t>
            </a:r>
            <a:r>
              <a:rPr lang="ru-RU" sz="3200" b="1" dirty="0" err="1">
                <a:ln w="6600">
                  <a:solidFill>
                    <a:schemeClr val="bg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г.Североморск</a:t>
            </a:r>
            <a:r>
              <a:rPr lang="ru-RU" sz="3200" b="1" dirty="0">
                <a:ln w="6600">
                  <a:solidFill>
                    <a:schemeClr val="bg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467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4000">
              <a:schemeClr val="accent1">
                <a:lumMod val="60000"/>
                <a:lumOff val="40000"/>
              </a:schemeClr>
            </a:gs>
            <a:gs pos="100000">
              <a:schemeClr val="accent2">
                <a:alpha val="97000"/>
                <a:lumMod val="74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2568" y="712271"/>
            <a:ext cx="10530114" cy="4870382"/>
          </a:xfrm>
        </p:spPr>
        <p:txBody>
          <a:bodyPr/>
          <a:lstStyle/>
          <a:p>
            <a:pPr algn="ctr"/>
            <a:endParaRPr lang="ru-RU" sz="2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04" y="381964"/>
            <a:ext cx="1845417" cy="26064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512" y="3825858"/>
            <a:ext cx="1794860" cy="25350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2" y="1844247"/>
            <a:ext cx="1835472" cy="26064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3401628" y="712271"/>
            <a:ext cx="8127096" cy="5760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Миссия </a:t>
            </a:r>
            <a:r>
              <a:rPr 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Макрель 26.04.2013 года </a:t>
            </a:r>
            <a:r>
              <a:rPr 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(«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Mission </a:t>
            </a:r>
            <a:r>
              <a:rPr lang="en-US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Macrell</a:t>
            </a:r>
            <a:r>
              <a:rPr 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»)</a:t>
            </a:r>
            <a:endParaRPr lang="ru-RU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342900" indent="-342900" algn="ctr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Международная выставка современного искусства </a:t>
            </a:r>
          </a:p>
          <a:p>
            <a:pPr algn="ctr">
              <a:lnSpc>
                <a:spcPts val="26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19 </a:t>
            </a:r>
            <a:r>
              <a:rPr 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июня 2013 года по 06 октября 2013 года </a:t>
            </a:r>
            <a:r>
              <a:rPr 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(</a:t>
            </a:r>
            <a:r>
              <a:rPr lang="en-US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X</a:t>
            </a:r>
            <a:r>
              <a:rPr 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-</a:t>
            </a:r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Border Art biennial</a:t>
            </a:r>
            <a:r>
              <a:rPr 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);</a:t>
            </a:r>
            <a:endParaRPr lang="ru-RU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342900" indent="-342900" algn="ctr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Премьера пьесы </a:t>
            </a:r>
            <a:r>
              <a:rPr 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«Фокстрот на троих</a:t>
            </a:r>
            <a:r>
              <a:rPr 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» норвежского театра «Самовар» </a:t>
            </a:r>
          </a:p>
          <a:p>
            <a:pPr algn="ctr">
              <a:lnSpc>
                <a:spcPts val="26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19 </a:t>
            </a:r>
            <a:r>
              <a:rPr 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июня 2014 </a:t>
            </a:r>
            <a:r>
              <a:rPr 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года;</a:t>
            </a:r>
            <a:endParaRPr lang="ru-RU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342900" indent="-342900" algn="ctr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Встреча ветеранов России и ветеранов Норвегии в честь празднования </a:t>
            </a:r>
            <a:r>
              <a:rPr 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70-летия освобождения </a:t>
            </a:r>
            <a:r>
              <a:rPr 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Заполярья 6 октября 2014 года;</a:t>
            </a:r>
            <a:endParaRPr lang="ru-RU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342900" indent="-342900" algn="ctr">
              <a:lnSpc>
                <a:spcPts val="2600"/>
              </a:lnSpc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Ежегодный </a:t>
            </a:r>
            <a:r>
              <a:rPr 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обмен делегациями между гимназией №</a:t>
            </a:r>
            <a:r>
              <a:rPr 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1(г. Североморск) </a:t>
            </a:r>
            <a:r>
              <a:rPr 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и гимназией </a:t>
            </a:r>
            <a:r>
              <a:rPr lang="ru-RU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Виллема</a:t>
            </a:r>
            <a:r>
              <a:rPr 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 Людовика (г. </a:t>
            </a:r>
            <a:r>
              <a:rPr lang="ru-RU" sz="2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Гронинген</a:t>
            </a:r>
            <a:r>
              <a:rPr 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, Нидерланды</a:t>
            </a:r>
            <a:r>
              <a:rPr 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)</a:t>
            </a:r>
          </a:p>
          <a:p>
            <a:pPr algn="ctr">
              <a:lnSpc>
                <a:spcPts val="26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(последний визит в город Североморск 14-18 </a:t>
            </a:r>
            <a:r>
              <a:rPr 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апреля 2014 </a:t>
            </a:r>
            <a:r>
              <a:rPr 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года)</a:t>
            </a:r>
          </a:p>
          <a:p>
            <a:pPr algn="ctr">
              <a:lnSpc>
                <a:spcPts val="2600"/>
              </a:lnSpc>
            </a:pPr>
            <a:endParaRPr lang="ru-RU" sz="24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525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2">
                <a:alpha val="97000"/>
                <a:lumMod val="74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468" y="858742"/>
            <a:ext cx="11282901" cy="5724939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          Вахты памяти и акции  (всего 14) за 2013 год:</a:t>
            </a:r>
            <a:br>
              <a:rPr lang="ru-RU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27 </a:t>
            </a:r>
            <a:r>
              <a:rPr lang="ru-RU" sz="1600" b="1" dirty="0">
                <a:solidFill>
                  <a:schemeClr val="bg1"/>
                </a:solidFill>
                <a:latin typeface="Cambria" panose="02040503050406030204" pitchFamily="18" charset="0"/>
              </a:rPr>
              <a:t>января</a:t>
            </a:r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  <a:t> -</a:t>
            </a:r>
            <a:r>
              <a:rPr lang="ru-RU" sz="16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  <a:t> Героя Советского  Союза</a:t>
            </a:r>
            <a:r>
              <a:rPr lang="ru-RU" sz="1600" b="1" dirty="0">
                <a:solidFill>
                  <a:schemeClr val="bg1"/>
                </a:solidFill>
                <a:latin typeface="Cambria" panose="02040503050406030204" pitchFamily="18" charset="0"/>
              </a:rPr>
              <a:t>  Ивана Сивко </a:t>
            </a:r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  <a:t>(</a:t>
            </a:r>
            <a:r>
              <a:rPr lang="ru-RU" sz="1600" dirty="0" err="1">
                <a:solidFill>
                  <a:schemeClr val="bg1"/>
                </a:solidFill>
                <a:latin typeface="Cambria" panose="02040503050406030204" pitchFamily="18" charset="0"/>
              </a:rPr>
              <a:t>мем.доска</a:t>
            </a:r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Cambria" panose="02040503050406030204" pitchFamily="18" charset="0"/>
              </a:rPr>
              <a:t>ул.Сивко</a:t>
            </a:r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  <a:t>, д.5).</a:t>
            </a:r>
            <a:b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31 </a:t>
            </a:r>
            <a:r>
              <a:rPr lang="ru-RU" sz="1600" b="1" dirty="0">
                <a:solidFill>
                  <a:schemeClr val="bg1"/>
                </a:solidFill>
                <a:latin typeface="Cambria" panose="02040503050406030204" pitchFamily="18" charset="0"/>
              </a:rPr>
              <a:t>января – </a:t>
            </a:r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  <a:t>писателя и журналиста </a:t>
            </a:r>
            <a:r>
              <a:rPr lang="ru-RU" sz="16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Л.А.Крейна</a:t>
            </a:r>
            <a:r>
              <a:rPr lang="ru-RU" sz="16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  <a:t>(</a:t>
            </a:r>
            <a:r>
              <a:rPr lang="ru-RU" sz="1600" dirty="0" err="1">
                <a:solidFill>
                  <a:schemeClr val="bg1"/>
                </a:solidFill>
                <a:latin typeface="Cambria" panose="02040503050406030204" pitchFamily="18" charset="0"/>
              </a:rPr>
              <a:t>мем.доска</a:t>
            </a:r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Cambria" panose="02040503050406030204" pitchFamily="18" charset="0"/>
              </a:rPr>
              <a:t>ул.Душенова</a:t>
            </a:r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  <a:t>, д.16).</a:t>
            </a:r>
            <a:b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04 </a:t>
            </a:r>
            <a:r>
              <a:rPr lang="ru-RU" sz="1600" b="1" dirty="0">
                <a:solidFill>
                  <a:schemeClr val="bg1"/>
                </a:solidFill>
                <a:latin typeface="Cambria" panose="02040503050406030204" pitchFamily="18" charset="0"/>
              </a:rPr>
              <a:t>февраля – </a:t>
            </a:r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  <a:t>первого командующего Северным флотом </a:t>
            </a:r>
            <a:r>
              <a:rPr lang="ru-RU" sz="1600" b="1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К.И.Душенова</a:t>
            </a:r>
            <a:r>
              <a:rPr lang="ru-RU" sz="1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  <a:t>(</a:t>
            </a:r>
            <a:r>
              <a:rPr lang="ru-RU" sz="1600" dirty="0" err="1">
                <a:solidFill>
                  <a:schemeClr val="bg1"/>
                </a:solidFill>
                <a:latin typeface="Cambria" panose="02040503050406030204" pitchFamily="18" charset="0"/>
              </a:rPr>
              <a:t>мем.доска</a:t>
            </a:r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Душенова</a:t>
            </a:r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  <a:t>, д.12).</a:t>
            </a:r>
            <a:b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28 </a:t>
            </a:r>
            <a:r>
              <a:rPr lang="ru-RU" sz="1600" b="1" dirty="0">
                <a:solidFill>
                  <a:schemeClr val="bg1"/>
                </a:solidFill>
                <a:latin typeface="Cambria" panose="02040503050406030204" pitchFamily="18" charset="0"/>
              </a:rPr>
              <a:t>февраля</a:t>
            </a:r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  <a:t> –  Почётного гражданина города Североморска </a:t>
            </a:r>
            <a:r>
              <a:rPr lang="ru-RU" sz="16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В.В.Гостинского</a:t>
            </a:r>
            <a:r>
              <a:rPr lang="ru-RU" sz="16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(</a:t>
            </a:r>
            <a:r>
              <a:rPr lang="ru-RU" sz="1600" dirty="0" err="1">
                <a:solidFill>
                  <a:schemeClr val="bg1"/>
                </a:solidFill>
                <a:latin typeface="Cambria" panose="02040503050406030204" pitchFamily="18" charset="0"/>
              </a:rPr>
              <a:t>мем.доска</a:t>
            </a:r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  <a:t>, Сафонова, д.18). </a:t>
            </a:r>
            <a:b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0</a:t>
            </a:r>
            <a:r>
              <a:rPr lang="ru-RU" sz="1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4 </a:t>
            </a:r>
            <a:r>
              <a:rPr lang="ru-RU" sz="1600" b="1" dirty="0">
                <a:solidFill>
                  <a:schemeClr val="bg1"/>
                </a:solidFill>
                <a:latin typeface="Cambria" panose="02040503050406030204" pitchFamily="18" charset="0"/>
              </a:rPr>
              <a:t>марта</a:t>
            </a:r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  <a:t> –  Героя России </a:t>
            </a:r>
            <a:r>
              <a:rPr lang="ru-RU" sz="1600" b="1" dirty="0">
                <a:solidFill>
                  <a:schemeClr val="bg1"/>
                </a:solidFill>
                <a:latin typeface="Cambria" panose="02040503050406030204" pitchFamily="18" charset="0"/>
              </a:rPr>
              <a:t>Т. А. </a:t>
            </a:r>
            <a:r>
              <a:rPr lang="ru-RU" sz="16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Апакидзе</a:t>
            </a:r>
            <a:r>
              <a:rPr lang="ru-RU" sz="16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  <a:t>(</a:t>
            </a:r>
            <a:r>
              <a:rPr lang="ru-RU" sz="1600" dirty="0" err="1">
                <a:solidFill>
                  <a:schemeClr val="bg1"/>
                </a:solidFill>
                <a:latin typeface="Cambria" panose="02040503050406030204" pitchFamily="18" charset="0"/>
              </a:rPr>
              <a:t>мем.доска</a:t>
            </a:r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  <a:t>, ул. </a:t>
            </a:r>
            <a:r>
              <a:rPr lang="ru-RU" sz="1600" dirty="0" err="1">
                <a:solidFill>
                  <a:schemeClr val="bg1"/>
                </a:solidFill>
                <a:latin typeface="Cambria" panose="02040503050406030204" pitchFamily="18" charset="0"/>
              </a:rPr>
              <a:t>Т.Апакидзе</a:t>
            </a:r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  <a:t>, д. 4).</a:t>
            </a:r>
            <a:b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06 </a:t>
            </a:r>
            <a:r>
              <a:rPr lang="ru-RU" sz="1600" b="1" dirty="0">
                <a:solidFill>
                  <a:schemeClr val="bg1"/>
                </a:solidFill>
                <a:latin typeface="Cambria" panose="02040503050406030204" pitchFamily="18" charset="0"/>
              </a:rPr>
              <a:t>марта –</a:t>
            </a:r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  <a:t> Героя России </a:t>
            </a:r>
            <a:r>
              <a:rPr lang="ru-RU" sz="16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А.И.Отраковского</a:t>
            </a:r>
            <a:r>
              <a:rPr lang="ru-RU" sz="16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  <a:t>(</a:t>
            </a:r>
            <a:r>
              <a:rPr lang="ru-RU" sz="1600" dirty="0" err="1">
                <a:solidFill>
                  <a:schemeClr val="bg1"/>
                </a:solidFill>
                <a:latin typeface="Cambria" panose="02040503050406030204" pitchFamily="18" charset="0"/>
              </a:rPr>
              <a:t>мем.доска</a:t>
            </a:r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Cambria" panose="02040503050406030204" pitchFamily="18" charset="0"/>
              </a:rPr>
              <a:t>ул.Советская</a:t>
            </a:r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  <a:t>, 7).</a:t>
            </a:r>
            <a:b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18 </a:t>
            </a:r>
            <a:r>
              <a:rPr lang="ru-RU" sz="1600" b="1" dirty="0">
                <a:solidFill>
                  <a:schemeClr val="bg1"/>
                </a:solidFill>
                <a:latin typeface="Cambria" panose="02040503050406030204" pitchFamily="18" charset="0"/>
              </a:rPr>
              <a:t>апреля</a:t>
            </a:r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  <a:t> –  Почетный караул у мемориальной доски на здании Администрации </a:t>
            </a:r>
            <a:r>
              <a:rPr lang="ru-RU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города</a:t>
            </a:r>
            <a:br>
              <a:rPr lang="ru-RU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  <a:t>(</a:t>
            </a:r>
            <a:r>
              <a:rPr lang="ru-RU" sz="1600" dirty="0" err="1">
                <a:solidFill>
                  <a:schemeClr val="bg1"/>
                </a:solidFill>
                <a:latin typeface="Cambria" panose="02040503050406030204" pitchFamily="18" charset="0"/>
              </a:rPr>
              <a:t>мем.доска</a:t>
            </a:r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Cambria" panose="02040503050406030204" pitchFamily="18" charset="0"/>
              </a:rPr>
              <a:t>ул.Ломоносова</a:t>
            </a:r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  <a:t>, д.4).</a:t>
            </a:r>
            <a:b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24 </a:t>
            </a:r>
            <a:r>
              <a:rPr lang="ru-RU" sz="1600" b="1" dirty="0">
                <a:solidFill>
                  <a:schemeClr val="bg1"/>
                </a:solidFill>
                <a:latin typeface="Cambria" panose="02040503050406030204" pitchFamily="18" charset="0"/>
              </a:rPr>
              <a:t>апреля</a:t>
            </a:r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  <a:t> –Вахта памяти  у бюста дважды Героя Советского Союза </a:t>
            </a:r>
            <a:r>
              <a:rPr lang="ru-RU" sz="16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Б.Ф.Сафонова</a:t>
            </a:r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  <a:t> на </a:t>
            </a:r>
            <a:r>
              <a:rPr lang="ru-RU" sz="1600" dirty="0" err="1">
                <a:solidFill>
                  <a:schemeClr val="bg1"/>
                </a:solidFill>
                <a:latin typeface="Cambria" panose="02040503050406030204" pitchFamily="18" charset="0"/>
              </a:rPr>
              <a:t>ул.Сафонова</a:t>
            </a:r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  <a:t>, д.15</a:t>
            </a:r>
            <a:r>
              <a:rPr lang="ru-RU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  <a:br>
              <a:rPr lang="ru-RU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29 </a:t>
            </a:r>
            <a:r>
              <a:rPr lang="ru-RU" sz="1600" b="1" dirty="0">
                <a:solidFill>
                  <a:schemeClr val="bg1"/>
                </a:solidFill>
                <a:latin typeface="Cambria" panose="02040503050406030204" pitchFamily="18" charset="0"/>
              </a:rPr>
              <a:t>мая </a:t>
            </a:r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  <a:t>– командующего Северным флотом в годы Великой Отечественной войны </a:t>
            </a:r>
            <a:r>
              <a:rPr lang="ru-RU" sz="16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А.Г.Головко</a:t>
            </a:r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  <a:t> (к 50-летию открытия доски)  (</a:t>
            </a:r>
            <a:r>
              <a:rPr lang="ru-RU" sz="1600" dirty="0" err="1">
                <a:solidFill>
                  <a:schemeClr val="bg1"/>
                </a:solidFill>
                <a:latin typeface="Cambria" panose="02040503050406030204" pitchFamily="18" charset="0"/>
              </a:rPr>
              <a:t>мем.доска</a:t>
            </a:r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Cambria" panose="02040503050406030204" pitchFamily="18" charset="0"/>
              </a:rPr>
              <a:t>ул.Головко</a:t>
            </a:r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  <a:t>, 9).</a:t>
            </a:r>
            <a:b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30 </a:t>
            </a:r>
            <a:r>
              <a:rPr lang="ru-RU" sz="1600" b="1" dirty="0">
                <a:solidFill>
                  <a:schemeClr val="bg1"/>
                </a:solidFill>
                <a:latin typeface="Cambria" panose="02040503050406030204" pitchFamily="18" charset="0"/>
              </a:rPr>
              <a:t>мая – </a:t>
            </a:r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  <a:t>дважды Героя Советского Союза</a:t>
            </a:r>
            <a:r>
              <a:rPr lang="ru-RU" sz="16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Б.Ф.Сафонов</a:t>
            </a:r>
            <a:r>
              <a:rPr lang="ru-RU" sz="16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  <a:t>- </a:t>
            </a:r>
            <a:r>
              <a:rPr lang="ru-RU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(</a:t>
            </a:r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  <a:t>к 50-летию открытия доски, в день памяти)  (</a:t>
            </a:r>
            <a:r>
              <a:rPr lang="ru-RU" sz="1600" dirty="0" err="1">
                <a:solidFill>
                  <a:schemeClr val="bg1"/>
                </a:solidFill>
                <a:latin typeface="Cambria" panose="02040503050406030204" pitchFamily="18" charset="0"/>
              </a:rPr>
              <a:t>мем.доска</a:t>
            </a:r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Cambria" panose="02040503050406030204" pitchFamily="18" charset="0"/>
              </a:rPr>
              <a:t>ул.Сафонова</a:t>
            </a:r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  <a:t>, д.19).</a:t>
            </a:r>
            <a:b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08 </a:t>
            </a:r>
            <a:r>
              <a:rPr lang="ru-RU" sz="1600" b="1" dirty="0">
                <a:solidFill>
                  <a:schemeClr val="bg1"/>
                </a:solidFill>
                <a:latin typeface="Cambria" panose="02040503050406030204" pitchFamily="18" charset="0"/>
              </a:rPr>
              <a:t>октября </a:t>
            </a:r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  <a:t>– североморского поэта </a:t>
            </a:r>
            <a:r>
              <a:rPr lang="ru-RU" sz="16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В.В.Панюшкина</a:t>
            </a:r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1600" b="1" dirty="0">
                <a:solidFill>
                  <a:schemeClr val="bg1"/>
                </a:solidFill>
                <a:latin typeface="Cambria" panose="02040503050406030204" pitchFamily="18" charset="0"/>
              </a:rPr>
              <a:t>(</a:t>
            </a:r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  <a:t> к 80-летию со дня рождения) (</a:t>
            </a:r>
            <a:r>
              <a:rPr lang="ru-RU" sz="1600" dirty="0" err="1">
                <a:solidFill>
                  <a:schemeClr val="bg1"/>
                </a:solidFill>
                <a:latin typeface="Cambria" panose="02040503050406030204" pitchFamily="18" charset="0"/>
              </a:rPr>
              <a:t>мем.доска</a:t>
            </a:r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Cambria" panose="02040503050406030204" pitchFamily="18" charset="0"/>
              </a:rPr>
              <a:t>ул.Сгибнева</a:t>
            </a:r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  <a:t>, д.9).</a:t>
            </a:r>
            <a:b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22 </a:t>
            </a:r>
            <a:r>
              <a:rPr lang="ru-RU" sz="1600" b="1" dirty="0">
                <a:solidFill>
                  <a:schemeClr val="bg1"/>
                </a:solidFill>
                <a:latin typeface="Cambria" panose="02040503050406030204" pitchFamily="18" charset="0"/>
              </a:rPr>
              <a:t>октября</a:t>
            </a:r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  <a:t> – Героя Советского Союза </a:t>
            </a:r>
            <a:r>
              <a:rPr lang="ru-RU" sz="16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А.И.Петелина</a:t>
            </a:r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  <a:t> (</a:t>
            </a:r>
            <a:r>
              <a:rPr lang="ru-RU" sz="1600" dirty="0" err="1">
                <a:solidFill>
                  <a:schemeClr val="bg1"/>
                </a:solidFill>
                <a:latin typeface="Cambria" panose="02040503050406030204" pitchFamily="18" charset="0"/>
              </a:rPr>
              <a:t>мем.доска</a:t>
            </a:r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Cambria" panose="02040503050406030204" pitchFamily="18" charset="0"/>
              </a:rPr>
              <a:t>ул.Сафонова</a:t>
            </a:r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  <a:t>, д.3).</a:t>
            </a:r>
            <a:b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27 </a:t>
            </a:r>
            <a:r>
              <a:rPr lang="ru-RU" sz="1600" b="1" dirty="0">
                <a:solidFill>
                  <a:schemeClr val="bg1"/>
                </a:solidFill>
                <a:latin typeface="Cambria" panose="02040503050406030204" pitchFamily="18" charset="0"/>
              </a:rPr>
              <a:t>ноября </a:t>
            </a:r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  <a:t>– писателя, юнги Северного флота  </a:t>
            </a:r>
            <a:r>
              <a:rPr lang="ru-RU" sz="16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В.С.Пикуля</a:t>
            </a:r>
            <a:r>
              <a:rPr lang="ru-RU" sz="16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  <a:t>(к 6-летию со дня </a:t>
            </a:r>
            <a:r>
              <a:rPr lang="ru-RU" sz="1600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открытиямемориальной</a:t>
            </a:r>
            <a:r>
              <a:rPr lang="ru-RU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  <a:t>доски) (</a:t>
            </a:r>
            <a:r>
              <a:rPr lang="ru-RU" sz="1600" dirty="0" err="1">
                <a:solidFill>
                  <a:schemeClr val="bg1"/>
                </a:solidFill>
                <a:latin typeface="Cambria" panose="02040503050406030204" pitchFamily="18" charset="0"/>
              </a:rPr>
              <a:t>мем.доска</a:t>
            </a:r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Cambria" panose="02040503050406030204" pitchFamily="18" charset="0"/>
              </a:rPr>
              <a:t>ул.Пикуля</a:t>
            </a:r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  <a:t>, д.4).</a:t>
            </a:r>
            <a:b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20 </a:t>
            </a:r>
            <a:r>
              <a:rPr lang="ru-RU" sz="1600" b="1" dirty="0">
                <a:solidFill>
                  <a:schemeClr val="bg1"/>
                </a:solidFill>
                <a:latin typeface="Cambria" panose="02040503050406030204" pitchFamily="18" charset="0"/>
              </a:rPr>
              <a:t>декабря </a:t>
            </a:r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  <a:t>– Вахта памяти Героя Советского Союза </a:t>
            </a:r>
            <a:r>
              <a:rPr lang="ru-RU" sz="1600" b="1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М.И.Гаджиева</a:t>
            </a:r>
            <a:r>
              <a:rPr lang="ru-RU" sz="1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  <a:t>(</a:t>
            </a:r>
            <a:r>
              <a:rPr lang="ru-RU" sz="1600" dirty="0" err="1">
                <a:solidFill>
                  <a:schemeClr val="bg1"/>
                </a:solidFill>
                <a:latin typeface="Cambria" panose="02040503050406030204" pitchFamily="18" charset="0"/>
              </a:rPr>
              <a:t>мем.доска</a:t>
            </a:r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Cambria" panose="02040503050406030204" pitchFamily="18" charset="0"/>
              </a:rPr>
              <a:t>ул.Гаджиева</a:t>
            </a:r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  <a:t>, д.2).</a:t>
            </a:r>
            <a:b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  <a:t> </a:t>
            </a:r>
            <a:r>
              <a:rPr lang="ru-RU" sz="800" dirty="0">
                <a:latin typeface="Cambria" panose="02040503050406030204" pitchFamily="18" charset="0"/>
              </a:rPr>
              <a:t/>
            </a:r>
            <a:br>
              <a:rPr lang="ru-RU" sz="800" dirty="0">
                <a:latin typeface="Cambria" panose="02040503050406030204" pitchFamily="18" charset="0"/>
              </a:rPr>
            </a:br>
            <a:endParaRPr lang="ru-RU" sz="800" b="1" dirty="0">
              <a:solidFill>
                <a:schemeClr val="bg1">
                  <a:lumMod val="95000"/>
                  <a:lumOff val="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8062" y="4430836"/>
            <a:ext cx="3527921" cy="23456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3433" y="109303"/>
            <a:ext cx="3582550" cy="23794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5641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2">
                <a:alpha val="97000"/>
                <a:lumMod val="74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473" y="569396"/>
            <a:ext cx="11950528" cy="425729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                                                               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Вахты 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памяти и акции  (всего 6) за 2014 год:</a:t>
            </a:r>
            <a:b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•27.01 </a:t>
            </a:r>
            <a:r>
              <a:rPr lang="ru-RU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- Вахта памяти в честь Героя Советского Союза </a:t>
            </a:r>
            <a:r>
              <a:rPr lang="ru-RU" sz="16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И.М.Сивко</a:t>
            </a:r>
            <a:r>
              <a:rPr lang="ru-RU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(</a:t>
            </a:r>
            <a:r>
              <a:rPr lang="ru-RU" sz="16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мем.доска</a:t>
            </a:r>
            <a:r>
              <a:rPr lang="ru-RU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ru-RU" sz="16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ул.Сивко</a:t>
            </a:r>
            <a:r>
              <a:rPr lang="ru-RU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, д.5).</a:t>
            </a:r>
            <a:br>
              <a:rPr lang="ru-RU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•04.03.14г</a:t>
            </a:r>
            <a:r>
              <a:rPr lang="ru-RU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. - митинг и Вахта памяти  Героя России </a:t>
            </a:r>
            <a:r>
              <a:rPr lang="ru-RU" sz="16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Т.А.Апакидзе</a:t>
            </a:r>
            <a:r>
              <a:rPr lang="ru-RU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(</a:t>
            </a:r>
            <a:r>
              <a:rPr lang="ru-RU" sz="16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мем.доска</a:t>
            </a:r>
            <a:r>
              <a:rPr lang="ru-RU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, ул. </a:t>
            </a:r>
            <a:r>
              <a:rPr lang="ru-RU" sz="16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Т.Апакидзе</a:t>
            </a:r>
            <a:r>
              <a:rPr lang="ru-RU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, д. 4).</a:t>
            </a:r>
            <a:br>
              <a:rPr lang="ru-RU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•18 </a:t>
            </a:r>
            <a:r>
              <a:rPr lang="ru-RU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апреля – акция у мемориальной доски на здании Администрации города (</a:t>
            </a:r>
            <a:r>
              <a:rPr lang="ru-RU" sz="16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мем.доска</a:t>
            </a:r>
            <a:r>
              <a:rPr lang="ru-RU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ru-RU" sz="16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ул.Ломоносова</a:t>
            </a:r>
            <a:r>
              <a:rPr lang="ru-RU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, д.4).</a:t>
            </a:r>
            <a:br>
              <a:rPr lang="ru-RU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•08.05 </a:t>
            </a:r>
            <a:r>
              <a:rPr lang="ru-RU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- Вахта памяти у бюста Саши Ковалёва в честь 70-летия его подвига ( памятник у </a:t>
            </a:r>
            <a:r>
              <a:rPr lang="ru-RU" sz="16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ДТДиЮ</a:t>
            </a:r>
            <a:r>
              <a:rPr lang="ru-RU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ru-RU" sz="16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ул.Головко</a:t>
            </a:r>
            <a:r>
              <a:rPr lang="ru-RU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, д.1а).</a:t>
            </a:r>
            <a:br>
              <a:rPr lang="ru-RU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•23.06 </a:t>
            </a:r>
            <a:r>
              <a:rPr lang="ru-RU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- Вахта памяти  у мемориальной доски </a:t>
            </a:r>
            <a:r>
              <a:rPr lang="ru-RU" sz="16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А.Г.Головко</a:t>
            </a:r>
            <a:r>
              <a:rPr lang="ru-RU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(</a:t>
            </a:r>
            <a:r>
              <a:rPr lang="ru-RU" sz="16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мем.доска</a:t>
            </a:r>
            <a:r>
              <a:rPr lang="ru-RU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, </a:t>
            </a:r>
            <a:r>
              <a:rPr lang="ru-RU" sz="16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ул.Головко</a:t>
            </a:r>
            <a:r>
              <a:rPr lang="ru-RU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, д.9).</a:t>
            </a:r>
            <a:br>
              <a:rPr lang="ru-RU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</a:br>
            <a:r>
              <a:rPr 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•25.09 </a:t>
            </a:r>
            <a:r>
              <a:rPr lang="ru-RU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- Вахта памяти  у мемориальной доски Почетного гражданина города </a:t>
            </a:r>
            <a:r>
              <a:rPr lang="ru-RU" sz="16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Ф.С.Пастернак</a:t>
            </a:r>
            <a:r>
              <a:rPr lang="ru-RU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 (</a:t>
            </a:r>
            <a:r>
              <a:rPr lang="ru-RU" sz="16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мем.доска</a:t>
            </a:r>
            <a:r>
              <a:rPr lang="ru-RU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, ул. Морская, д.12).</a:t>
            </a:r>
            <a:br>
              <a:rPr lang="ru-RU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</a:br>
            <a:r>
              <a:rPr lang="ru-RU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sz="16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</a:b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ru-RU" sz="2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5260" y="4152900"/>
            <a:ext cx="3703908" cy="24654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558" y="4152900"/>
            <a:ext cx="3711971" cy="24654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3365" y="4154834"/>
            <a:ext cx="3709059" cy="24634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9009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2">
                <a:alpha val="97000"/>
                <a:lumMod val="74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8235" y="159024"/>
            <a:ext cx="4202473" cy="32831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2568" y="712271"/>
            <a:ext cx="10530114" cy="4870382"/>
          </a:xfrm>
        </p:spPr>
        <p:txBody>
          <a:bodyPr/>
          <a:lstStyle/>
          <a:p>
            <a:pPr algn="ctr"/>
            <a:endParaRPr lang="ru-RU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293872"/>
              </p:ext>
            </p:extLst>
          </p:nvPr>
        </p:nvGraphicFramePr>
        <p:xfrm>
          <a:off x="171450" y="159023"/>
          <a:ext cx="7296150" cy="644851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296150"/>
              </a:tblGrid>
              <a:tr h="83851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Фестиваль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декоративно-прикладного искусства «Горница мастеровая»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05" marR="4720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BC878">
                            <a:shade val="30000"/>
                            <a:satMod val="115000"/>
                          </a:srgbClr>
                        </a:gs>
                        <a:gs pos="50000">
                          <a:srgbClr val="FBC878">
                            <a:shade val="67500"/>
                            <a:satMod val="115000"/>
                          </a:srgbClr>
                        </a:gs>
                        <a:gs pos="100000">
                          <a:srgbClr val="FBC878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82315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Конкурс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эстрадной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песни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«Музыка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осени».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05" marR="4720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BC878">
                            <a:shade val="30000"/>
                            <a:satMod val="115000"/>
                          </a:srgbClr>
                        </a:gs>
                        <a:gs pos="50000">
                          <a:srgbClr val="FBC878">
                            <a:shade val="67500"/>
                            <a:satMod val="115000"/>
                          </a:srgbClr>
                        </a:gs>
                        <a:gs pos="100000">
                          <a:srgbClr val="FBC878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39602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Конкурс  бального танца   «Апрельская капель»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05" marR="4720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BC878">
                            <a:shade val="30000"/>
                            <a:satMod val="115000"/>
                          </a:srgbClr>
                        </a:gs>
                        <a:gs pos="50000">
                          <a:srgbClr val="FBC878">
                            <a:shade val="67500"/>
                            <a:satMod val="115000"/>
                          </a:srgbClr>
                        </a:gs>
                        <a:gs pos="100000">
                          <a:srgbClr val="FBC878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74048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kern="16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Турнир«Стальной</a:t>
                      </a:r>
                      <a:r>
                        <a:rPr lang="ru-RU" sz="1600" kern="16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Фьорд»</a:t>
                      </a:r>
                      <a:endParaRPr lang="ru-RU" sz="1600" b="1" kern="16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7205" marR="4720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BC878">
                            <a:shade val="30000"/>
                            <a:satMod val="115000"/>
                          </a:srgbClr>
                        </a:gs>
                        <a:gs pos="50000">
                          <a:srgbClr val="FBC878">
                            <a:shade val="67500"/>
                            <a:satMod val="115000"/>
                          </a:srgbClr>
                        </a:gs>
                        <a:gs pos="100000">
                          <a:srgbClr val="FBC878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79951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Фестиваль творчества людей  с  ограниченными  возможностями 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«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Мы вместе»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05" marR="4720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BC878">
                            <a:shade val="30000"/>
                            <a:satMod val="115000"/>
                          </a:srgbClr>
                        </a:gs>
                        <a:gs pos="50000">
                          <a:srgbClr val="FBC878">
                            <a:shade val="67500"/>
                            <a:satMod val="115000"/>
                          </a:srgbClr>
                        </a:gs>
                        <a:gs pos="100000">
                          <a:srgbClr val="FBC878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63175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Конкурс  «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ЛуЧиК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»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05" marR="47205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BC878">
                            <a:shade val="30000"/>
                            <a:satMod val="115000"/>
                          </a:srgbClr>
                        </a:gs>
                        <a:gs pos="50000">
                          <a:srgbClr val="FBC878">
                            <a:shade val="67500"/>
                            <a:satMod val="115000"/>
                          </a:srgbClr>
                        </a:gs>
                        <a:gs pos="100000">
                          <a:srgbClr val="FBC878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49954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Фестиваль народного творчества «Живая нить истоков»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05" marR="4720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BC878">
                            <a:shade val="30000"/>
                            <a:satMod val="115000"/>
                          </a:srgbClr>
                        </a:gs>
                        <a:gs pos="50000">
                          <a:srgbClr val="FBC878">
                            <a:shade val="67500"/>
                            <a:satMod val="115000"/>
                          </a:srgbClr>
                        </a:gs>
                        <a:gs pos="100000">
                          <a:srgbClr val="FBC878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50845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Выставка-конкурс детского художественного творчества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"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Мир вокруг нас"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05" marR="4720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BC878">
                            <a:shade val="30000"/>
                            <a:satMod val="115000"/>
                          </a:srgbClr>
                        </a:gs>
                        <a:gs pos="50000">
                          <a:srgbClr val="FBC878">
                            <a:shade val="67500"/>
                            <a:satMod val="115000"/>
                          </a:srgbClr>
                        </a:gs>
                        <a:gs pos="100000">
                          <a:srgbClr val="FBC878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79951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Фестиваль-конкурс исполнительского мастерства и художественного творчества "Мастерство и вдохновение"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05" marR="4720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BC878">
                            <a:shade val="30000"/>
                            <a:satMod val="115000"/>
                          </a:srgbClr>
                        </a:gs>
                        <a:gs pos="50000">
                          <a:srgbClr val="FBC878">
                            <a:shade val="67500"/>
                            <a:satMod val="115000"/>
                          </a:srgbClr>
                        </a:gs>
                        <a:gs pos="100000">
                          <a:srgbClr val="FBC878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349954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Фестиваль </a:t>
                      </a:r>
                      <a:r>
                        <a:rPr lang="ru-RU" sz="1600" dirty="0" err="1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эстрадно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-джазовой музыки "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Jazz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time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"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05" marR="4720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BC878">
                            <a:shade val="30000"/>
                            <a:satMod val="115000"/>
                          </a:srgbClr>
                        </a:gs>
                        <a:gs pos="50000">
                          <a:srgbClr val="FBC878">
                            <a:shade val="67500"/>
                            <a:satMod val="115000"/>
                          </a:srgbClr>
                        </a:gs>
                        <a:gs pos="100000">
                          <a:srgbClr val="FBC878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50845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Открытый фестиваль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хореографических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коллективов «В вихре танца»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05" marR="4720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BC878">
                            <a:shade val="30000"/>
                            <a:satMod val="115000"/>
                          </a:srgbClr>
                        </a:gs>
                        <a:gs pos="50000">
                          <a:srgbClr val="FBC878">
                            <a:shade val="67500"/>
                            <a:satMod val="115000"/>
                          </a:srgbClr>
                        </a:gs>
                        <a:gs pos="100000">
                          <a:srgbClr val="FBC878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50845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Выставка-конкурс детского художественного творчества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«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Маленький Эрмитаж»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05" marR="47205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BC878">
                            <a:shade val="30000"/>
                            <a:satMod val="115000"/>
                          </a:srgbClr>
                        </a:gs>
                        <a:gs pos="50000">
                          <a:srgbClr val="FBC878">
                            <a:shade val="67500"/>
                            <a:satMod val="115000"/>
                          </a:srgbClr>
                        </a:gs>
                        <a:gs pos="100000">
                          <a:srgbClr val="FBC878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838514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Конкурс ансамблевого исполнительства на народных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инструментах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«Североморские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Cambria" panose="02040503050406030204" pitchFamily="18" charset="0"/>
                        </a:rPr>
                        <a:t>наигрыши»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205" marR="47205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BC878">
                            <a:shade val="30000"/>
                            <a:satMod val="115000"/>
                          </a:srgbClr>
                        </a:gs>
                        <a:gs pos="50000">
                          <a:srgbClr val="FBC878">
                            <a:shade val="67500"/>
                            <a:satMod val="115000"/>
                          </a:srgbClr>
                        </a:gs>
                        <a:gs pos="100000">
                          <a:srgbClr val="FBC878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2050" name="Picture 2" descr="https://g-a.d-cd.net/9f9f41u-96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236" y="3455679"/>
            <a:ext cx="4202473" cy="31518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15366" y="904708"/>
            <a:ext cx="235466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362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Override1.xml><?xml version="1.0" encoding="utf-8"?>
<a:themeOverride xmlns:a="http://schemas.openxmlformats.org/drawingml/2006/main">
  <a:clrScheme name="Ион">
    <a:dk1>
      <a:sysClr val="windowText" lastClr="000000"/>
    </a:dk1>
    <a:lt1>
      <a:sysClr val="window" lastClr="FFFFFF"/>
    </a:lt1>
    <a:dk2>
      <a:srgbClr val="EE5818"/>
    </a:dk2>
    <a:lt2>
      <a:srgbClr val="EBEBEB"/>
    </a:lt2>
    <a:accent1>
      <a:srgbClr val="F5A408"/>
    </a:accent1>
    <a:accent2>
      <a:srgbClr val="FA731A"/>
    </a:accent2>
    <a:accent3>
      <a:srgbClr val="AB9281"/>
    </a:accent3>
    <a:accent4>
      <a:srgbClr val="A18CD0"/>
    </a:accent4>
    <a:accent5>
      <a:srgbClr val="8EBBD2"/>
    </a:accent5>
    <a:accent6>
      <a:srgbClr val="ACC995"/>
    </a:accent6>
    <a:hlink>
      <a:srgbClr val="FAC96A"/>
    </a:hlink>
    <a:folHlink>
      <a:srgbClr val="FCDB9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</TotalTime>
  <Words>617</Words>
  <Application>Microsoft Office PowerPoint</Application>
  <PresentationFormat>Широкоэкранный</PresentationFormat>
  <Paragraphs>130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Cambria</vt:lpstr>
      <vt:lpstr>Century Gothic</vt:lpstr>
      <vt:lpstr>Times New Roman</vt:lpstr>
      <vt:lpstr>Wingdings 3</vt:lpstr>
      <vt:lpstr>Ион</vt:lpstr>
      <vt:lpstr>Презентация PowerPoint</vt:lpstr>
      <vt:lpstr>Докладчик:  начальник управления культуры и международных связей администрации ЗАТО г.Североморск  Шкор Елена Ивановна</vt:lpstr>
      <vt:lpstr>1. Развитие и сохранение кадрового потенциала учреждений в сфере культуры ЗАТО г.Североморск;  2. Сохранение числа высококвалифицированных работников;  3. Повышение престижности и привлекательности профессии в сфере культуры;  4. Сохранение культурного потенциала жителей ЗАТО г.Североморск, обеспечение доступа граждан к культурным ценностям и участию в культурной жизни, реализации творческого потенциала;  5. Создание благоприятных условий для устойчивого развития сферы культуры. </vt:lpstr>
      <vt:lpstr>1. Повысить качество муниципальных услуг в сфере культуры; 2. Обеспечить доступность к культурному продукту; 3. Создать условия для творческой самореализации граждан; 4. Привлекать население к созданию и продвижению культурного продукта; 5. Участвовать в формировании комфортной среды жизнедеятельности на территории ЗАТО г. Североморск.  </vt:lpstr>
      <vt:lpstr> </vt:lpstr>
      <vt:lpstr>Презентация PowerPoint</vt:lpstr>
      <vt:lpstr>           Вахты памяти и акции  (всего 14) за 2013 год:  27 января -  Героя Советского  Союза  Ивана Сивко (мем.доска, ул.Сивко, д.5). 31 января – писателя и журналиста Л.А.Крейна (мем.доска, ул.Душенова, д.16). 04 февраля – первого командующего Северным флотом К.И.Душенова  (мем.доска, Душенова, д.12). 28 февраля –  Почётного гражданина города Североморска В.В.Гостинского  (мем.доска, Сафонова, д.18).  04 марта –  Героя России Т. А. Апакидзе (мем.доска, ул. Т.Апакидзе, д. 4). 06 марта – Героя России А.И.Отраковского (мем.доска, ул.Советская, 7). 18 апреля –  Почетный караул у мемориальной доски на здании Администрации города  (мем.доска, ул.Ломоносова, д.4). 24 апреля –Вахта памяти  у бюста дважды Героя Советского Союза Б.Ф.Сафонова на ул.Сафонова, д.15. 29 мая – командующего Северным флотом в годы Великой Отечественной войны А.Г.Головко (к 50-летию открытия доски)  (мем.доска, ул.Головко, 9). 30 мая – дважды Героя Советского Союза Б.Ф.Сафонов - (к 50-летию открытия доски, в день памяти)  (мем.доска, ул.Сафонова, д.19). 08 октября – североморского поэта В.В.Панюшкина ( к 80-летию со дня рождения) (мем.доска, ул.Сгибнева, д.9). 22 октября – Героя Советского Союза А.И.Петелина (мем.доска, ул.Сафонова, д.3). 27 ноября – писателя, юнги Северного флота  В.С.Пикуля   (к 6-летию со дня открытиямемориальной доски) (мем.доска, ул.Пикуля, д.4). 20 декабря – Вахта памяти Героя Советского Союза М.И.Гаджиева  (мем.доска, ул.Гаджиева, д.2).   </vt:lpstr>
      <vt:lpstr>                                                                Вахты памяти и акции  (всего 6) за 2014 год: •27.01 - Вахта памяти в честь Героя Советского Союза И.М.Сивко (мем.доска, ул.Сивко, д.5). •04.03.14г. - митинг и Вахта памяти  Героя России Т.А.Апакидзе (мем.доска, ул. Т.Апакидзе, д. 4). •18 апреля – акция у мемориальной доски на здании Администрации города (мем.доска, ул.Ломоносова, д.4). •08.05 - Вахта памяти у бюста Саши Ковалёва в честь 70-летия его подвига ( памятник у ДТДиЮ, ул.Головко, д.1а). •23.06 - Вахта памяти  у мемориальной доски А.Г.Головко (мем.доска, ул.Головко, д.9). •25.09 - Вахта памяти  у мемориальной доски Почетного гражданина города Ф.С.Пастернак (мем.доска, ул. Морская, д.12).   </vt:lpstr>
      <vt:lpstr>Презентация PowerPoint</vt:lpstr>
      <vt:lpstr>Признание высокого уровня качества и конкурентоспособности российской продукции и услуг   «Лучшие товары и услуги Мурманской области»   Муниципального бюджетного учреждения культуры Североморская централизованная библиотечная система</vt:lpstr>
      <vt:lpstr>Презентация PowerPoint</vt:lpstr>
      <vt:lpstr>Объемы финансирования из средств бюджета муниципального образования  ЗАТО г.Североморск по муниципальным целевым программам </vt:lpstr>
      <vt:lpstr>1.Обеспечение максимальной доступности для широких слоев населения лучших образцов культуры и искусства.  2.Создание условий для творческой самореализации граждан и культурного досуга за счет увеличения количествапредоставляемых дополнительных услуг учреждениями культуры.  3.Внедрение и  применение современных технологий в оказании услуг в сфере культуры.   4.Сохранение и развитие системы образования в сфере культуры и искусства.  5.Модернизация материально-технической базы учреждений культуры и искусства.  6.Повышение престижа работы в сфере культуры и искусства.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Городская конференция работников культуры ЗАТО г. Североморск «Культура сегодня и завтра. Перспективы развития»</dc:title>
  <dc:creator>Сергей Матяш</dc:creator>
  <cp:lastModifiedBy>Сергей Матяш</cp:lastModifiedBy>
  <cp:revision>62</cp:revision>
  <dcterms:created xsi:type="dcterms:W3CDTF">2014-09-29T11:42:13Z</dcterms:created>
  <dcterms:modified xsi:type="dcterms:W3CDTF">2014-09-30T19:54:11Z</dcterms:modified>
</cp:coreProperties>
</file>