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2C01-475F-4E68-8214-E380D6264E4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D5423-7272-441D-BE2D-A67C1458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5423-7272-441D-BE2D-A67C14581E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51A426-E871-427E-9A23-FFFF39AE87FF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E9E2B-8731-4DCF-BFB0-3CB753A0E4C4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F4B41D1-CE55-43F2-AE2E-C92F1FF9B2D0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F65F4-9807-4AF5-BECB-6A728D0C34D7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61A4E7-F6AD-44F7-B9F2-B007E6F9A433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BAA70-89F3-46CA-85AD-B4BA7E6A2085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7439-EB21-44CE-A58A-DF1880C05655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0FCA-4DAB-485B-B0F4-335973531104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A7839F-DE5E-40CC-85E8-AA909A2D5D76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A27A-163B-42FA-9F46-A29A95154A4F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89989-FBD0-429F-B1CC-9A2E0E5774F4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F03370-33B4-4FA2-80E2-A307573301AD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969765-E261-40F5-BF18-44D6EBAC3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0"/>
            <a:ext cx="6372200" cy="3401568"/>
          </a:xfrm>
        </p:spPr>
        <p:txBody>
          <a:bodyPr/>
          <a:lstStyle/>
          <a:p>
            <a:r>
              <a:rPr lang="en-US" sz="2400" dirty="0" smtClean="0"/>
              <a:t>VIII</a:t>
            </a:r>
            <a:r>
              <a:rPr lang="ru-RU" sz="2400" dirty="0" smtClean="0"/>
              <a:t> </a:t>
            </a:r>
            <a:r>
              <a:rPr lang="ru-RU" sz="2400" cap="none" dirty="0" smtClean="0"/>
              <a:t>Городская конференция специалистов </a:t>
            </a:r>
            <a:br>
              <a:rPr lang="ru-RU" sz="2400" cap="none" dirty="0" smtClean="0"/>
            </a:br>
            <a:r>
              <a:rPr lang="ru-RU" sz="2400" cap="none" dirty="0" smtClean="0"/>
              <a:t>учреждений культуры 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2800" cap="none" dirty="0" smtClean="0"/>
              <a:t>«Культура ЗАТО г. Североморск: </a:t>
            </a:r>
            <a:br>
              <a:rPr lang="ru-RU" sz="2800" cap="none" dirty="0" smtClean="0"/>
            </a:br>
            <a:r>
              <a:rPr lang="ru-RU" sz="2800" cap="none" dirty="0" smtClean="0"/>
              <a:t>курс на сохранение и обновление»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Доклад </a:t>
            </a:r>
          </a:p>
          <a:p>
            <a:r>
              <a:rPr lang="ru-RU" sz="1800" dirty="0" err="1" smtClean="0"/>
              <a:t>нач</a:t>
            </a:r>
            <a:r>
              <a:rPr lang="ru-RU" sz="1800" dirty="0" smtClean="0"/>
              <a:t>. УМО по работе с УДОД </a:t>
            </a:r>
          </a:p>
          <a:p>
            <a:r>
              <a:rPr lang="ru-RU" sz="1800" dirty="0" smtClean="0"/>
              <a:t>Мурманского колледжа искусств</a:t>
            </a:r>
          </a:p>
          <a:p>
            <a:r>
              <a:rPr lang="ru-RU" sz="1800" dirty="0" smtClean="0"/>
              <a:t>Е.Ю. Клипы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08712"/>
          </a:xfrm>
        </p:spPr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58 ДШИ </a:t>
            </a:r>
            <a:r>
              <a:rPr lang="ru-RU" sz="2000" dirty="0" smtClean="0">
                <a:latin typeface="Comic Sans MS" pitchFamily="66" charset="0"/>
              </a:rPr>
              <a:t>(по видам искусств)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500" dirty="0" smtClean="0">
                <a:latin typeface="Comic Sans MS" pitchFamily="66" charset="0"/>
              </a:rPr>
              <a:t>в Мурманской области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2800" dirty="0" smtClean="0">
                <a:latin typeface="Comic Sans MS" pitchFamily="66" charset="0"/>
              </a:rPr>
              <a:t>972 преподавателя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7" name="Рисунок 6" descr="Мончегорск Д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3155708" cy="212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Кировск ДШИ № 3.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5679" t="16400" r="13284" b="17451"/>
          <a:stretch>
            <a:fillRect/>
          </a:stretch>
        </p:blipFill>
        <p:spPr>
          <a:xfrm>
            <a:off x="4211960" y="836712"/>
            <a:ext cx="305176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Полярные Зори ДШИ.JPG"/>
          <p:cNvPicPr>
            <a:picLocks noChangeAspect="1"/>
          </p:cNvPicPr>
          <p:nvPr/>
        </p:nvPicPr>
        <p:blipFill>
          <a:blip r:embed="rId5" cstate="print"/>
          <a:srcRect r="519" b="34880"/>
          <a:stretch>
            <a:fillRect/>
          </a:stretch>
        </p:blipFill>
        <p:spPr>
          <a:xfrm>
            <a:off x="827584" y="3356992"/>
            <a:ext cx="6480720" cy="15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273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5085184"/>
            <a:ext cx="2107704" cy="144566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Анализ Состава преподавателей </a:t>
            </a:r>
            <a:br>
              <a:rPr lang="ru-RU" sz="2800" dirty="0" smtClean="0"/>
            </a:br>
            <a:r>
              <a:rPr lang="ru-RU" sz="2800" dirty="0" smtClean="0"/>
              <a:t>за пять лет:</a:t>
            </a:r>
            <a:endParaRPr lang="ru-RU" sz="2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1340768"/>
          <a:ext cx="7560839" cy="5112568"/>
        </p:xfrm>
        <a:graphic>
          <a:graphicData uri="http://schemas.openxmlformats.org/drawingml/2006/table">
            <a:tbl>
              <a:tblPr/>
              <a:tblGrid>
                <a:gridCol w="3205663"/>
                <a:gridCol w="831503"/>
                <a:gridCol w="910276"/>
                <a:gridCol w="890583"/>
                <a:gridCol w="870889"/>
                <a:gridCol w="851925"/>
              </a:tblGrid>
              <a:tr h="63907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2009 год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2010 год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2011 год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2012 год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2013 год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Росляково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 ДШИ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22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22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20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26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23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Сафоново ДШИ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17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17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14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19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13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Североморск-3 ДШИ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14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12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11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12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12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Североморск ДМШ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78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76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73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73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76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Североморск ДХШ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15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17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15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17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14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ВСЕГО в ДШИ 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ЗАТО </a:t>
                      </a: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г. Североморск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146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144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133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147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138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ВСЕГО в ДШИ Мурманской области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1051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1028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1009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995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972</a:t>
                      </a:r>
                    </a:p>
                  </a:txBody>
                  <a:tcPr marL="63549" marR="6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660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Распределение кадрового состава преподавателей 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23250" r="20313" b="6860"/>
          <a:stretch>
            <a:fillRect/>
          </a:stretch>
        </p:blipFill>
        <p:spPr bwMode="auto">
          <a:xfrm>
            <a:off x="0" y="1052736"/>
            <a:ext cx="80283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Образование преподавателей ДШИ: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29156" r="13945" b="15719"/>
          <a:stretch>
            <a:fillRect/>
          </a:stretch>
        </p:blipFill>
        <p:spPr bwMode="auto">
          <a:xfrm>
            <a:off x="107504" y="1412776"/>
            <a:ext cx="8899072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Молодые специалисты: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276872"/>
          <a:ext cx="7632848" cy="2580124"/>
        </p:xfrm>
        <a:graphic>
          <a:graphicData uri="http://schemas.openxmlformats.org/drawingml/2006/table">
            <a:tbl>
              <a:tblPr/>
              <a:tblGrid>
                <a:gridCol w="3808459"/>
                <a:gridCol w="3824389"/>
              </a:tblGrid>
              <a:tr h="1117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Стаж до 6 лет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в 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ДШИ Мурманской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Стаж до 6 лет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в </a:t>
                      </a:r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ДШИ 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ЗАТО </a:t>
                      </a:r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г. Североморск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084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81 преподаватель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(</a:t>
                      </a:r>
                      <a:r>
                        <a:rPr kumimoji="0"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8,3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%)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11 преподавателей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(</a:t>
                      </a:r>
                      <a:r>
                        <a:rPr kumimoji="0"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Потребность в специалистах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4662" t="22266" r="16712" b="8829"/>
          <a:stretch>
            <a:fillRect/>
          </a:stretch>
        </p:blipFill>
        <p:spPr bwMode="auto">
          <a:xfrm>
            <a:off x="0" y="1340768"/>
            <a:ext cx="8928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6864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развития </a:t>
            </a:r>
            <a:br>
              <a:rPr lang="ru-RU" dirty="0" smtClean="0"/>
            </a:br>
            <a:r>
              <a:rPr lang="ru-RU" dirty="0" smtClean="0"/>
              <a:t>системы российского музыкального образования </a:t>
            </a:r>
            <a:br>
              <a:rPr lang="ru-RU" dirty="0" smtClean="0"/>
            </a:br>
            <a:r>
              <a:rPr lang="ru-RU" dirty="0" smtClean="0"/>
              <a:t>на период с 2014 по 2020 годы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487" t="22266" r="49365" b="48203"/>
          <a:stretch>
            <a:fillRect/>
          </a:stretch>
        </p:blipFill>
        <p:spPr bwMode="auto">
          <a:xfrm>
            <a:off x="179512" y="2348880"/>
            <a:ext cx="62646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50000" t="22438" r="14026" b="48031"/>
          <a:stretch>
            <a:fillRect/>
          </a:stretch>
        </p:blipFill>
        <p:spPr bwMode="auto">
          <a:xfrm>
            <a:off x="3995936" y="4437112"/>
            <a:ext cx="46805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25144"/>
            <a:ext cx="2448272" cy="18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9765-E261-40F5-BF18-44D6EBAC375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</TotalTime>
  <Words>165</Words>
  <Application>Microsoft Office PowerPoint</Application>
  <PresentationFormat>Экран (4:3)</PresentationFormat>
  <Paragraphs>98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VIII Городская конференция специалистов  учреждений культуры  «Культура ЗАТО г. Североморск:  курс на сохранение и обновление» </vt:lpstr>
      <vt:lpstr>Слайд 2</vt:lpstr>
      <vt:lpstr>Анализ Состава преподавателей  за пять лет:</vt:lpstr>
      <vt:lpstr>Распределение кадрового состава преподавателей </vt:lpstr>
      <vt:lpstr>Образование преподавателей ДШИ:</vt:lpstr>
      <vt:lpstr>Молодые специалисты:</vt:lpstr>
      <vt:lpstr>Потребность в специалистах</vt:lpstr>
      <vt:lpstr>Программа развития  системы российского музыкального образования  на период с 2014 по 2020 годы</vt:lpstr>
      <vt:lpstr>Благодарю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ГООУ СПО МКИ</dc:creator>
  <cp:lastModifiedBy>ГООУ СПО МКИ</cp:lastModifiedBy>
  <cp:revision>24</cp:revision>
  <dcterms:created xsi:type="dcterms:W3CDTF">2014-09-24T06:27:57Z</dcterms:created>
  <dcterms:modified xsi:type="dcterms:W3CDTF">2014-09-29T06:24:10Z</dcterms:modified>
</cp:coreProperties>
</file>